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2"/>
  </p:sldMasterIdLst>
  <p:notesMasterIdLst>
    <p:notesMasterId r:id="rId75"/>
  </p:notesMasterIdLst>
  <p:sldIdLst>
    <p:sldId id="928" r:id="rId3"/>
    <p:sldId id="929" r:id="rId4"/>
    <p:sldId id="1206" r:id="rId5"/>
    <p:sldId id="1049" r:id="rId6"/>
    <p:sldId id="1160" r:id="rId7"/>
    <p:sldId id="980" r:id="rId8"/>
    <p:sldId id="1163" r:id="rId9"/>
    <p:sldId id="1164" r:id="rId10"/>
    <p:sldId id="1165" r:id="rId11"/>
    <p:sldId id="1166" r:id="rId12"/>
    <p:sldId id="1168" r:id="rId13"/>
    <p:sldId id="1161" r:id="rId14"/>
    <p:sldId id="1105" r:id="rId15"/>
    <p:sldId id="1169" r:id="rId16"/>
    <p:sldId id="993" r:id="rId17"/>
    <p:sldId id="997" r:id="rId18"/>
    <p:sldId id="998" r:id="rId19"/>
    <p:sldId id="983" r:id="rId20"/>
    <p:sldId id="1018" r:id="rId21"/>
    <p:sldId id="996" r:id="rId22"/>
    <p:sldId id="1051" r:id="rId23"/>
    <p:sldId id="1008" r:id="rId24"/>
    <p:sldId id="1094" r:id="rId25"/>
    <p:sldId id="1170" r:id="rId26"/>
    <p:sldId id="1142" r:id="rId27"/>
    <p:sldId id="1098" r:id="rId28"/>
    <p:sldId id="1100" r:id="rId29"/>
    <p:sldId id="1101" r:id="rId30"/>
    <p:sldId id="1205" r:id="rId31"/>
    <p:sldId id="1104" r:id="rId32"/>
    <p:sldId id="1146" r:id="rId33"/>
    <p:sldId id="1180" r:id="rId34"/>
    <p:sldId id="1204" r:id="rId35"/>
    <p:sldId id="1106" r:id="rId36"/>
    <p:sldId id="1171" r:id="rId37"/>
    <p:sldId id="1172" r:id="rId38"/>
    <p:sldId id="1175" r:id="rId39"/>
    <p:sldId id="1176" r:id="rId40"/>
    <p:sldId id="1177" r:id="rId41"/>
    <p:sldId id="1178" r:id="rId42"/>
    <p:sldId id="1186" r:id="rId43"/>
    <p:sldId id="1187" r:id="rId44"/>
    <p:sldId id="1052" r:id="rId45"/>
    <p:sldId id="1153" r:id="rId46"/>
    <p:sldId id="1157" r:id="rId47"/>
    <p:sldId id="1158" r:id="rId48"/>
    <p:sldId id="1185" r:id="rId49"/>
    <p:sldId id="1055" r:id="rId50"/>
    <p:sldId id="1188" r:id="rId51"/>
    <p:sldId id="1189" r:id="rId52"/>
    <p:sldId id="1191" r:id="rId53"/>
    <p:sldId id="1192" r:id="rId54"/>
    <p:sldId id="1190" r:id="rId55"/>
    <p:sldId id="1060" r:id="rId56"/>
    <p:sldId id="1063" r:id="rId57"/>
    <p:sldId id="1193" r:id="rId58"/>
    <p:sldId id="1194" r:id="rId59"/>
    <p:sldId id="1072" r:id="rId60"/>
    <p:sldId id="1209" r:id="rId61"/>
    <p:sldId id="1195" r:id="rId62"/>
    <p:sldId id="1199" r:id="rId63"/>
    <p:sldId id="1200" r:id="rId64"/>
    <p:sldId id="1197" r:id="rId65"/>
    <p:sldId id="1159" r:id="rId66"/>
    <p:sldId id="1070" r:id="rId67"/>
    <p:sldId id="1125" r:id="rId68"/>
    <p:sldId id="1208" r:id="rId69"/>
    <p:sldId id="1127" r:id="rId70"/>
    <p:sldId id="1135" r:id="rId71"/>
    <p:sldId id="1136" r:id="rId72"/>
    <p:sldId id="1202" r:id="rId73"/>
    <p:sldId id="1203" r:id="rId74"/>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neCell>
      <a:tcStyle>
        <a:tcBdr/>
      </a:tcStyle>
    </a:neCell>
    <a:nwCell>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neCell>
      <a:tcStyle>
        <a:tcBdr/>
      </a:tcStyle>
    </a:neCell>
    <a:nwCell>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5C22544A-7EE6-4342-B048-85BDC9FD1C3A}" styleName="Medium Style 2 - Accent 1">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neCell>
      <a:tcStyle>
        <a:tcBdr/>
      </a:tcStyle>
    </a:neCell>
    <a:nwCell>
      <a:tcStyle>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1830" autoAdjust="0"/>
  </p:normalViewPr>
  <p:slideViewPr>
    <p:cSldViewPr>
      <p:cViewPr varScale="1">
        <p:scale>
          <a:sx n="89" d="100"/>
          <a:sy n="89" d="100"/>
        </p:scale>
        <p:origin x="112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latinLnBrk="0">
              <a:defRPr lang="it-IT" sz="1200"/>
            </a:lvl1pPr>
            <a:extLst/>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latinLnBrk="0">
              <a:defRPr lang="it-IT" sz="1200"/>
            </a:lvl1pPr>
            <a:extLst/>
          </a:lstStyle>
          <a:p>
            <a:fld id="{C238408C-6839-46EE-8131-EDA75C487F2E}" type="datetimeFigureOut">
              <a:rPr lang="it-IT"/>
              <a:pPr/>
              <a:t>04/02/2022</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latinLnBrk="0">
              <a:defRPr lang="it-IT" sz="1200"/>
            </a:lvl1pPr>
            <a:extLst/>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it-IT" sz="1200"/>
            </a:lvl1pPr>
            <a:extLst/>
          </a:lstStyle>
          <a:p>
            <a:fld id="{87D77045-401A-4D5E-BFE3-54C21A8A6634}" type="slidenum">
              <a:rPr/>
              <a:pPr/>
              <a:t>‹#›</a:t>
            </a:fld>
            <a:endParaRPr lang="it-IT"/>
          </a:p>
        </p:txBody>
      </p:sp>
    </p:spTree>
    <p:extLst>
      <p:ext uri="{BB962C8B-B14F-4D97-AF65-F5344CB8AC3E}">
        <p14:creationId xmlns:p14="http://schemas.microsoft.com/office/powerpoint/2010/main" val="805421914"/>
      </p:ext>
    </p:extLst>
  </p:cSld>
  <p:clrMap bg1="lt1" tx1="dk1" bg2="lt2" tx2="dk2" accent1="accent1" accent2="accent2" accent3="accent3" accent4="accent4" accent5="accent5" accent6="accent6" hlink="hlink" folHlink="folHlink"/>
  <p:notesStyle>
    <a:lvl1pPr marL="0" algn="l" rtl="0" latinLnBrk="0">
      <a:defRPr lang="it-IT" sz="1200" kern="1200">
        <a:solidFill>
          <a:schemeClr val="tx1"/>
        </a:solidFill>
        <a:latin typeface="+mn-lt"/>
        <a:ea typeface="+mn-ea"/>
        <a:cs typeface="+mn-cs"/>
      </a:defRPr>
    </a:lvl1pPr>
    <a:lvl2pPr marL="457200" algn="l" rtl="0">
      <a:defRPr lang="it-IT" sz="1200" kern="1200">
        <a:solidFill>
          <a:schemeClr val="tx1"/>
        </a:solidFill>
        <a:latin typeface="+mn-lt"/>
        <a:ea typeface="+mn-ea"/>
        <a:cs typeface="+mn-cs"/>
      </a:defRPr>
    </a:lvl2pPr>
    <a:lvl3pPr marL="914400" algn="l" rtl="0">
      <a:defRPr lang="it-IT" sz="1200" kern="1200">
        <a:solidFill>
          <a:schemeClr val="tx1"/>
        </a:solidFill>
        <a:latin typeface="+mn-lt"/>
        <a:ea typeface="+mn-ea"/>
        <a:cs typeface="+mn-cs"/>
      </a:defRPr>
    </a:lvl3pPr>
    <a:lvl4pPr marL="1371600" algn="l" rtl="0">
      <a:defRPr lang="it-IT" sz="1200" kern="1200">
        <a:solidFill>
          <a:schemeClr val="tx1"/>
        </a:solidFill>
        <a:latin typeface="+mn-lt"/>
        <a:ea typeface="+mn-ea"/>
        <a:cs typeface="+mn-cs"/>
      </a:defRPr>
    </a:lvl4pPr>
    <a:lvl5pPr marL="1828800" algn="l" rtl="0">
      <a:defRPr lang="it-IT" sz="1200" kern="1200">
        <a:solidFill>
          <a:schemeClr val="tx1"/>
        </a:solidFill>
        <a:latin typeface="+mn-lt"/>
        <a:ea typeface="+mn-ea"/>
        <a:cs typeface="+mn-cs"/>
      </a:defRPr>
    </a:lvl5pPr>
    <a:lvl6pPr marL="2286000" algn="l" rtl="0">
      <a:defRPr lang="it-IT" sz="1200" kern="1200">
        <a:solidFill>
          <a:schemeClr val="tx1"/>
        </a:solidFill>
        <a:latin typeface="+mn-lt"/>
        <a:ea typeface="+mn-ea"/>
        <a:cs typeface="+mn-cs"/>
      </a:defRPr>
    </a:lvl6pPr>
    <a:lvl7pPr marL="2743200" algn="l" rtl="0">
      <a:defRPr lang="it-IT" sz="1200" kern="1200">
        <a:solidFill>
          <a:schemeClr val="tx1"/>
        </a:solidFill>
        <a:latin typeface="+mn-lt"/>
        <a:ea typeface="+mn-ea"/>
        <a:cs typeface="+mn-cs"/>
      </a:defRPr>
    </a:lvl7pPr>
    <a:lvl8pPr marL="3200400" algn="l" rtl="0">
      <a:defRPr lang="it-IT" sz="1200" kern="1200">
        <a:solidFill>
          <a:schemeClr val="tx1"/>
        </a:solidFill>
        <a:latin typeface="+mn-lt"/>
        <a:ea typeface="+mn-ea"/>
        <a:cs typeface="+mn-cs"/>
      </a:defRPr>
    </a:lvl8pPr>
    <a:lvl9pPr marL="3657600" algn="l" rtl="0">
      <a:defRPr lang="it-IT"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b="0" dirty="0" smtClean="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2087512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Date Placeholder 27"/>
          <p:cNvSpPr>
            <a:spLocks noGrp="1"/>
          </p:cNvSpPr>
          <p:nvPr>
            <p:ph type="dt" sz="half" idx="10"/>
          </p:nvPr>
        </p:nvSpPr>
        <p:spPr>
          <a:xfrm>
            <a:off x="6477000" y="6416675"/>
            <a:ext cx="2133600" cy="365125"/>
          </a:xfrm>
        </p:spPr>
        <p:txBody>
          <a:bodyPr/>
          <a:lstStyle>
            <a:lvl1pPr latinLnBrk="0">
              <a:defRPr lang="it-IT">
                <a:latin typeface="+mn-lt"/>
                <a:cs typeface="Arial" pitchFamily="34" charset="0"/>
              </a:defRPr>
            </a:lvl1pPr>
            <a:extLst/>
          </a:lstStyle>
          <a:p>
            <a:fld id="{743653DA-8BF4-4869-96FE-9BCF43372D46}" type="datetimeFigureOut">
              <a:rPr lang="it-IT"/>
              <a:pPr/>
              <a:t>04/02/2022</a:t>
            </a:fld>
            <a:endParaRPr lang="it-IT"/>
          </a:p>
        </p:txBody>
      </p:sp>
      <p:sp>
        <p:nvSpPr>
          <p:cNvPr id="17" name="Footer Placeholder 16"/>
          <p:cNvSpPr>
            <a:spLocks noGrp="1"/>
          </p:cNvSpPr>
          <p:nvPr>
            <p:ph type="ftr" sz="quarter" idx="11"/>
          </p:nvPr>
        </p:nvSpPr>
        <p:spPr>
          <a:xfrm>
            <a:off x="914400" y="6416675"/>
            <a:ext cx="5562600" cy="365125"/>
          </a:xfrm>
        </p:spPr>
        <p:txBody>
          <a:bodyPr/>
          <a:lstStyle/>
          <a:p>
            <a:endParaRPr lang="it-IT"/>
          </a:p>
        </p:txBody>
      </p:sp>
      <p:sp>
        <p:nvSpPr>
          <p:cNvPr id="29" name="Slide Number Placeholder 28"/>
          <p:cNvSpPr>
            <a:spLocks noGrp="1"/>
          </p:cNvSpPr>
          <p:nvPr>
            <p:ph type="sldNum" sz="quarter" idx="12"/>
          </p:nvPr>
        </p:nvSpPr>
        <p:spPr>
          <a:xfrm>
            <a:off x="8610600" y="6416675"/>
            <a:ext cx="457200" cy="365125"/>
          </a:xfrm>
        </p:spPr>
        <p:txBody>
          <a:bodyPr/>
          <a:lstStyle/>
          <a:p>
            <a:fld id="{72AC53DF-4216-466D-99A7-94400E6C2A25}" type="slidenum">
              <a:rPr/>
              <a:pPr/>
              <a:t>‹#›</a:t>
            </a:fld>
            <a:endParaRPr lang="it-IT"/>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8" name="Title 7"/>
          <p:cNvSpPr>
            <a:spLocks noGrp="1"/>
          </p:cNvSpPr>
          <p:nvPr>
            <p:ph type="ctrTitle"/>
          </p:nvPr>
        </p:nvSpPr>
        <p:spPr>
          <a:xfrm>
            <a:off x="533400" y="464504"/>
            <a:ext cx="8153400" cy="774192"/>
          </a:xfrm>
        </p:spPr>
        <p:txBody>
          <a:bodyPr/>
          <a:lstStyle>
            <a:lvl1pPr marR="9144" algn="ctr" latinLnBrk="0">
              <a:defRPr lang="it-IT" sz="3800">
                <a:solidFill>
                  <a:schemeClr val="tx1"/>
                </a:solidFill>
                <a:latin typeface="+mj-lt"/>
                <a:cs typeface="Arial" pitchFamily="34" charset="0"/>
              </a:defRPr>
            </a:lvl1pPr>
            <a:extLst/>
          </a:lstStyle>
          <a:p>
            <a:r>
              <a:rPr lang="it-IT" smtClean="0"/>
              <a:t>Fare clic per modificare lo stile del titolo</a:t>
            </a:r>
            <a:endParaRPr lang="it-IT"/>
          </a:p>
        </p:txBody>
      </p:sp>
      <p:sp>
        <p:nvSpPr>
          <p:cNvPr id="9" name="Subtitle 8"/>
          <p:cNvSpPr>
            <a:spLocks noGrp="1"/>
          </p:cNvSpPr>
          <p:nvPr>
            <p:ph type="subTitle" idx="1"/>
          </p:nvPr>
        </p:nvSpPr>
        <p:spPr>
          <a:xfrm>
            <a:off x="4838381" y="1371600"/>
            <a:ext cx="3848419" cy="457200"/>
          </a:xfrm>
        </p:spPr>
        <p:txBody>
          <a:bodyPr tIns="0"/>
          <a:lstStyle>
            <a:lvl1pPr marL="0" indent="0" algn="r" latinLnBrk="0">
              <a:spcBef>
                <a:spcPts val="0"/>
              </a:spcBef>
              <a:buNone/>
              <a:defRPr lang="it-IT"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it-IT" smtClean="0"/>
              <a:t>Fare clic per modificare lo stile del sottotitolo dello schema</a:t>
            </a:r>
            <a:endParaRPr lang="it-IT"/>
          </a:p>
        </p:txBody>
      </p:sp>
      <p:sp>
        <p:nvSpPr>
          <p:cNvPr id="58" name="Rectangle 5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59" name="Rectangle 5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60" name="Rectangle 5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61" name="Rectangle 6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62" name="Rectangle 6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latinLnBrk="0">
              <a:defRPr lang="it-IT">
                <a:solidFill>
                  <a:schemeClr val="tx1"/>
                </a:solidFill>
                <a:latin typeface="+mj-lt"/>
                <a:cs typeface="Arial" pitchFamily="34" charset="0"/>
              </a:defRPr>
            </a:lvl1pPr>
            <a:extLst/>
          </a:lstStyle>
          <a:p>
            <a:r>
              <a:rPr lang="it-IT" smtClean="0"/>
              <a:t>Fare clic per modificare lo stile del titolo</a:t>
            </a:r>
            <a:endParaRPr lang="it-IT"/>
          </a:p>
        </p:txBody>
      </p:sp>
      <p:sp>
        <p:nvSpPr>
          <p:cNvPr id="3" name="Content Placeholder 2"/>
          <p:cNvSpPr>
            <a:spLocks noGrp="1"/>
          </p:cNvSpPr>
          <p:nvPr>
            <p:ph idx="1"/>
          </p:nvPr>
        </p:nvSpPr>
        <p:spPr/>
        <p:txBody>
          <a:bodyPr/>
          <a:lstStyle>
            <a:lvl1pPr latinLnBrk="0">
              <a:defRPr lang="it-IT">
                <a:latin typeface="+mn-lt"/>
              </a:defRPr>
            </a:lvl1pPr>
            <a:lvl2pPr>
              <a:defRPr lang="it-IT">
                <a:latin typeface="+mn-lt"/>
              </a:defRPr>
            </a:lvl2pPr>
            <a:lvl3pPr>
              <a:defRPr lang="it-IT">
                <a:latin typeface="+mn-lt"/>
              </a:defRPr>
            </a:lvl3pPr>
            <a:lvl4pPr>
              <a:defRPr lang="it-IT">
                <a:latin typeface="+mn-lt"/>
              </a:defRPr>
            </a:lvl4pPr>
            <a:lvl5pPr>
              <a:defRPr lang="it-IT">
                <a:latin typeface="+mn-lt"/>
              </a:defRPr>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Date Placeholder 3"/>
          <p:cNvSpPr>
            <a:spLocks noGrp="1"/>
          </p:cNvSpPr>
          <p:nvPr>
            <p:ph type="dt" sz="half" idx="10"/>
          </p:nvPr>
        </p:nvSpPr>
        <p:spPr/>
        <p:txBody>
          <a:bodyPr/>
          <a:lstStyle/>
          <a:p>
            <a:fld id="{B7129108-AC8D-4212-9283-60D9E99BF07A}" type="datetimeFigureOut">
              <a:rPr lang="it-IT"/>
              <a:pPr/>
              <a:t>04/02/2022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AD93096-5B34-4342-9326-69289CEAE4C2}" type="slidenum">
              <a:rPr/>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00"/>
            <a:ext cx="77724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latinLnBrk="0">
              <a:buNone/>
              <a:defRPr lang="it-IT" sz="4000" b="1" cap="all">
                <a:ln/>
                <a:solidFill>
                  <a:schemeClr val="tx1"/>
                </a:solidFill>
                <a:effectLst>
                  <a:reflection blurRad="12700" stA="50000" endPos="50000" dir="5400000" sy="-100000" rotWithShape="0"/>
                </a:effectLst>
              </a:defRPr>
            </a:lvl1pPr>
            <a:extLst/>
          </a:lstStyle>
          <a:p>
            <a:r>
              <a:rPr lang="it-IT" smtClean="0"/>
              <a:t>Fare clic per modificare lo stile del titolo</a:t>
            </a:r>
            <a:endParaRPr lang="it-IT"/>
          </a:p>
        </p:txBody>
      </p:sp>
      <p:sp>
        <p:nvSpPr>
          <p:cNvPr id="3" name="Text Placeholder 2"/>
          <p:cNvSpPr>
            <a:spLocks noGrp="1"/>
          </p:cNvSpPr>
          <p:nvPr>
            <p:ph type="body" idx="1"/>
          </p:nvPr>
        </p:nvSpPr>
        <p:spPr>
          <a:xfrm>
            <a:off x="914400" y="5334000"/>
            <a:ext cx="7772400" cy="1052512"/>
          </a:xfrm>
        </p:spPr>
        <p:txBody>
          <a:bodyPr anchor="t"/>
          <a:lstStyle>
            <a:lvl1pPr marL="374904" latinLnBrk="0">
              <a:buNone/>
              <a:defRPr lang="it-IT" sz="2000">
                <a:solidFill>
                  <a:schemeClr val="tx2"/>
                </a:solidFill>
              </a:defRPr>
            </a:lvl1pPr>
            <a:lvl2pPr>
              <a:buNone/>
              <a:defRPr lang="it-IT" sz="1800">
                <a:solidFill>
                  <a:schemeClr val="tx1">
                    <a:tint val="75000"/>
                  </a:schemeClr>
                </a:solidFill>
              </a:defRPr>
            </a:lvl2pPr>
            <a:lvl3pPr>
              <a:buNone/>
              <a:defRPr lang="it-IT" sz="1600">
                <a:solidFill>
                  <a:schemeClr val="tx1">
                    <a:tint val="75000"/>
                  </a:schemeClr>
                </a:solidFill>
              </a:defRPr>
            </a:lvl3pPr>
            <a:lvl4pPr>
              <a:buNone/>
              <a:defRPr lang="it-IT" sz="1400">
                <a:solidFill>
                  <a:schemeClr val="tx1">
                    <a:tint val="75000"/>
                  </a:schemeClr>
                </a:solidFill>
              </a:defRPr>
            </a:lvl4pPr>
            <a:lvl5pPr>
              <a:buNone/>
              <a:defRPr lang="it-IT" sz="1400">
                <a:solidFill>
                  <a:schemeClr val="tx1">
                    <a:tint val="75000"/>
                  </a:schemeClr>
                </a:solidFill>
              </a:defRPr>
            </a:lvl5pPr>
            <a:extLst/>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B6DED3D3-6235-4F4C-B439-DF277FB555A7}" type="datetimeFigureOut">
              <a:rPr lang="it-IT"/>
              <a:pPr/>
              <a:t>04/02/2022</a:t>
            </a:fld>
            <a:endParaRPr lang="it-IT"/>
          </a:p>
        </p:txBody>
      </p:sp>
      <p:sp>
        <p:nvSpPr>
          <p:cNvPr id="5" name="Footer Placeholder 4"/>
          <p:cNvSpPr>
            <a:spLocks noGrp="1"/>
          </p:cNvSpPr>
          <p:nvPr>
            <p:ph type="ftr" sz="quarter" idx="11"/>
          </p:nvPr>
        </p:nvSpPr>
        <p:spPr>
          <a:xfrm>
            <a:off x="914400" y="6416675"/>
            <a:ext cx="5562600" cy="365125"/>
          </a:xfrm>
        </p:spPr>
        <p:txBody>
          <a:bodyPr/>
          <a:lstStyle/>
          <a:p>
            <a:endParaRPr lang="it-IT"/>
          </a:p>
        </p:txBody>
      </p:sp>
      <p:sp>
        <p:nvSpPr>
          <p:cNvPr id="6" name="Slide Number Placeholder 5"/>
          <p:cNvSpPr>
            <a:spLocks noGrp="1"/>
          </p:cNvSpPr>
          <p:nvPr>
            <p:ph type="sldNum" sz="quarter" idx="12"/>
          </p:nvPr>
        </p:nvSpPr>
        <p:spPr/>
        <p:txBody>
          <a:bodyPr/>
          <a:lstStyle/>
          <a:p>
            <a:fld id="{1AD93096-5B34-4342-9326-69289CEAE4C2}" type="slidenum">
              <a:rPr/>
              <a:pPr/>
              <a:t>‹#›</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295400"/>
          </a:xfrm>
        </p:spPr>
        <p:txBody>
          <a:bodyPr anchor="ctr"/>
          <a:lstStyle>
            <a:lvl1pPr latinLnBrk="0">
              <a:defRPr lang="it-IT">
                <a:solidFill>
                  <a:schemeClr val="bg2"/>
                </a:solidFill>
              </a:defRPr>
            </a:lvl1pPr>
            <a:extLst/>
          </a:lstStyle>
          <a:p>
            <a:r>
              <a:rPr lang="it-IT" smtClean="0"/>
              <a:t>Fare clic per modificare lo stile del titolo</a:t>
            </a:r>
            <a:endParaRPr lang="it-IT"/>
          </a:p>
        </p:txBody>
      </p:sp>
      <p:sp>
        <p:nvSpPr>
          <p:cNvPr id="3" name="Content Placeholder 2"/>
          <p:cNvSpPr>
            <a:spLocks noGrp="1"/>
          </p:cNvSpPr>
          <p:nvPr>
            <p:ph sz="half" idx="1"/>
          </p:nvPr>
        </p:nvSpPr>
        <p:spPr>
          <a:xfrm>
            <a:off x="464344" y="1600200"/>
            <a:ext cx="4038600" cy="4525963"/>
          </a:xfrm>
        </p:spPr>
        <p:txBody>
          <a:bodyPr/>
          <a:lstStyle>
            <a:lvl1pPr marL="0" indent="0" latinLnBrk="0">
              <a:buFontTx/>
              <a:buNone/>
              <a:defRPr lang="it-IT" sz="2000">
                <a:solidFill>
                  <a:schemeClr val="bg1"/>
                </a:solidFill>
              </a:defRPr>
            </a:lvl1pPr>
            <a:lvl2pPr>
              <a:defRPr lang="it-IT" sz="2400"/>
            </a:lvl2pPr>
            <a:lvl3pPr>
              <a:defRPr lang="it-IT" sz="2000"/>
            </a:lvl3pPr>
            <a:lvl4pPr>
              <a:defRPr lang="it-IT" sz="1800"/>
            </a:lvl4pPr>
            <a:lvl5pPr>
              <a:defRPr lang="it-IT" sz="1800"/>
            </a:lvl5pPr>
            <a:extLst/>
          </a:lstStyle>
          <a:p>
            <a:pPr lvl="0"/>
            <a:r>
              <a:rPr lang="it-IT" smtClean="0"/>
              <a:t>Fare clic per modificare stili del testo dello schema</a:t>
            </a:r>
          </a:p>
        </p:txBody>
      </p:sp>
      <p:sp>
        <p:nvSpPr>
          <p:cNvPr id="4" name="Content Placeholder 3"/>
          <p:cNvSpPr>
            <a:spLocks noGrp="1"/>
          </p:cNvSpPr>
          <p:nvPr>
            <p:ph sz="half" idx="2"/>
          </p:nvPr>
        </p:nvSpPr>
        <p:spPr>
          <a:xfrm>
            <a:off x="4655344" y="1600200"/>
            <a:ext cx="4038600" cy="4525963"/>
          </a:xfrm>
        </p:spPr>
        <p:txBody>
          <a:bodyPr/>
          <a:lstStyle>
            <a:lvl1pPr latinLnBrk="0">
              <a:defRPr lang="it-IT" sz="2800">
                <a:solidFill>
                  <a:schemeClr val="bg1"/>
                </a:solidFill>
              </a:defRPr>
            </a:lvl1pPr>
            <a:lvl2pPr>
              <a:defRPr lang="it-IT" sz="2400">
                <a:solidFill>
                  <a:schemeClr val="bg1"/>
                </a:solidFill>
              </a:defRPr>
            </a:lvl2pPr>
            <a:lvl3pPr>
              <a:defRPr lang="it-IT" sz="2000">
                <a:solidFill>
                  <a:schemeClr val="bg1"/>
                </a:solidFill>
              </a:defRPr>
            </a:lvl3pPr>
            <a:lvl4pPr>
              <a:defRPr lang="it-IT" sz="1800">
                <a:solidFill>
                  <a:schemeClr val="bg1"/>
                </a:solidFill>
              </a:defRPr>
            </a:lvl4pPr>
            <a:lvl5pPr>
              <a:defRPr lang="it-IT" sz="1800">
                <a:solidFill>
                  <a:schemeClr val="bg1"/>
                </a:solidFill>
              </a:defRPr>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Date Placeholder 4"/>
          <p:cNvSpPr>
            <a:spLocks noGrp="1"/>
          </p:cNvSpPr>
          <p:nvPr>
            <p:ph type="dt" sz="half" idx="10"/>
          </p:nvPr>
        </p:nvSpPr>
        <p:spPr/>
        <p:txBody>
          <a:bodyPr/>
          <a:lstStyle>
            <a:lvl1pPr latinLnBrk="0">
              <a:defRPr lang="it-IT">
                <a:solidFill>
                  <a:schemeClr val="bg2"/>
                </a:solidFill>
              </a:defRPr>
            </a:lvl1pPr>
            <a:extLst/>
          </a:lstStyle>
          <a:p>
            <a:fld id="{3B5F1E3E-4B2F-4895-B65E-28B2E64F39F6}" type="datetimeFigureOut">
              <a:rPr lang="it-IT"/>
              <a:pPr/>
              <a:t>04/02/2022</a:t>
            </a:fld>
            <a:endParaRPr lang="it-IT"/>
          </a:p>
        </p:txBody>
      </p:sp>
      <p:sp>
        <p:nvSpPr>
          <p:cNvPr id="6" name="Footer Placeholder 5"/>
          <p:cNvSpPr>
            <a:spLocks noGrp="1"/>
          </p:cNvSpPr>
          <p:nvPr>
            <p:ph type="ftr" sz="quarter" idx="11"/>
          </p:nvPr>
        </p:nvSpPr>
        <p:spPr/>
        <p:txBody>
          <a:bodyPr/>
          <a:lstStyle>
            <a:lvl1pPr latinLnBrk="0">
              <a:defRPr lang="it-IT">
                <a:solidFill>
                  <a:schemeClr val="bg2"/>
                </a:solidFill>
              </a:defRPr>
            </a:lvl1pPr>
            <a:extLst/>
          </a:lstStyle>
          <a:p>
            <a:endParaRPr lang="it-IT"/>
          </a:p>
        </p:txBody>
      </p:sp>
      <p:sp>
        <p:nvSpPr>
          <p:cNvPr id="7" name="Slide Number Placeholder 6"/>
          <p:cNvSpPr>
            <a:spLocks noGrp="1"/>
          </p:cNvSpPr>
          <p:nvPr>
            <p:ph type="sldNum" sz="quarter" idx="12"/>
          </p:nvPr>
        </p:nvSpPr>
        <p:spPr/>
        <p:txBody>
          <a:bodyPr/>
          <a:lstStyle>
            <a:lvl1pPr latinLnBrk="0">
              <a:defRPr lang="it-IT">
                <a:solidFill>
                  <a:schemeClr val="bg2"/>
                </a:solidFill>
              </a:defRPr>
            </a:lvl1pPr>
            <a:extLst/>
          </a:lstStyle>
          <a:p>
            <a:fld id="{1AD93096-5B34-4342-9326-69289CEAE4C2}" type="slidenum">
              <a:rPr/>
              <a:pPr/>
              <a:t>‹#›</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3" name="Rectangle 22"/>
          <p:cNvSpPr/>
          <p:nvPr/>
        </p:nvSpPr>
        <p:spPr>
          <a:xfrm>
            <a:off x="0" y="402264"/>
            <a:ext cx="868680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2" name="Title 1"/>
          <p:cNvSpPr>
            <a:spLocks noGrp="1"/>
          </p:cNvSpPr>
          <p:nvPr>
            <p:ph type="title"/>
          </p:nvPr>
        </p:nvSpPr>
        <p:spPr>
          <a:xfrm>
            <a:off x="504824" y="512064"/>
            <a:ext cx="7772400" cy="914400"/>
          </a:xfrm>
        </p:spPr>
        <p:txBody>
          <a:bodyPr anchor="t"/>
          <a:lstStyle>
            <a:lvl1pPr algn="ctr" latinLnBrk="0">
              <a:defRPr lang="it-IT" sz="4000">
                <a:solidFill>
                  <a:schemeClr val="tx1"/>
                </a:solidFill>
              </a:defRPr>
            </a:lvl1pPr>
            <a:extLst/>
          </a:lstStyle>
          <a:p>
            <a:r>
              <a:rPr lang="it-IT" smtClean="0"/>
              <a:t>Fare clic per modificare lo stile del titolo</a:t>
            </a:r>
            <a:endParaRPr lang="it-IT"/>
          </a:p>
        </p:txBody>
      </p:sp>
      <p:sp>
        <p:nvSpPr>
          <p:cNvPr id="3" name="Text Placeholder 2"/>
          <p:cNvSpPr>
            <a:spLocks noGrp="1"/>
          </p:cNvSpPr>
          <p:nvPr>
            <p:ph type="body" idx="1"/>
          </p:nvPr>
        </p:nvSpPr>
        <p:spPr>
          <a:xfrm>
            <a:off x="457200" y="1809750"/>
            <a:ext cx="4040188" cy="639762"/>
          </a:xfrm>
        </p:spPr>
        <p:txBody>
          <a:bodyPr anchor="ctr"/>
          <a:lstStyle>
            <a:lvl1pPr marL="73152" indent="0" algn="l" latinLnBrk="0">
              <a:buNone/>
              <a:defRPr lang="it-IT" sz="2400" b="1">
                <a:solidFill>
                  <a:schemeClr val="accent2"/>
                </a:solidFill>
              </a:defRPr>
            </a:lvl1pPr>
            <a:lvl2pPr>
              <a:buNone/>
              <a:defRPr lang="it-IT" sz="2000" b="1"/>
            </a:lvl2pPr>
            <a:lvl3pPr>
              <a:buNone/>
              <a:defRPr lang="it-IT" sz="1800" b="1"/>
            </a:lvl3pPr>
            <a:lvl4pPr>
              <a:buNone/>
              <a:defRPr lang="it-IT" sz="1600" b="1"/>
            </a:lvl4pPr>
            <a:lvl5pPr>
              <a:buNone/>
              <a:defRPr lang="it-IT" sz="1600" b="1"/>
            </a:lvl5pPr>
            <a:extLst/>
          </a:lstStyle>
          <a:p>
            <a:pPr lvl="0"/>
            <a:r>
              <a:rPr lang="it-IT" smtClean="0"/>
              <a:t>Fare clic per modificare stili del testo dello schema</a:t>
            </a:r>
          </a:p>
        </p:txBody>
      </p:sp>
      <p:sp>
        <p:nvSpPr>
          <p:cNvPr id="4" name="Text Placeholder 3"/>
          <p:cNvSpPr>
            <a:spLocks noGrp="1"/>
          </p:cNvSpPr>
          <p:nvPr>
            <p:ph type="body" sz="half" idx="2"/>
          </p:nvPr>
        </p:nvSpPr>
        <p:spPr>
          <a:xfrm>
            <a:off x="4645025" y="1809750"/>
            <a:ext cx="4041775" cy="639762"/>
          </a:xfrm>
        </p:spPr>
        <p:txBody>
          <a:bodyPr anchor="ctr"/>
          <a:lstStyle>
            <a:lvl1pPr marL="73152" indent="0" latinLnBrk="0">
              <a:buNone/>
              <a:defRPr lang="it-IT" sz="2400" b="1">
                <a:solidFill>
                  <a:schemeClr val="accent2"/>
                </a:solidFill>
              </a:defRPr>
            </a:lvl1pPr>
            <a:lvl2pPr>
              <a:buNone/>
              <a:defRPr lang="it-IT" sz="2000" b="1"/>
            </a:lvl2pPr>
            <a:lvl3pPr>
              <a:buNone/>
              <a:defRPr lang="it-IT" sz="1800" b="1"/>
            </a:lvl3pPr>
            <a:lvl4pPr>
              <a:buNone/>
              <a:defRPr lang="it-IT" sz="1600" b="1"/>
            </a:lvl4pPr>
            <a:lvl5pPr>
              <a:buNone/>
              <a:defRPr lang="it-IT" sz="1600" b="1"/>
            </a:lvl5pPr>
            <a:extLst/>
          </a:lstStyle>
          <a:p>
            <a:pPr lvl="0"/>
            <a:r>
              <a:rPr lang="it-IT" smtClean="0"/>
              <a:t>Fare clic per modificare stili del testo dello schema</a:t>
            </a:r>
          </a:p>
        </p:txBody>
      </p:sp>
      <p:sp>
        <p:nvSpPr>
          <p:cNvPr id="5" name="Content Placeholder 4"/>
          <p:cNvSpPr>
            <a:spLocks noGrp="1"/>
          </p:cNvSpPr>
          <p:nvPr>
            <p:ph sz="quarter" idx="3"/>
          </p:nvPr>
        </p:nvSpPr>
        <p:spPr>
          <a:xfrm>
            <a:off x="457200" y="2459037"/>
            <a:ext cx="4040188" cy="3959352"/>
          </a:xfrm>
        </p:spPr>
        <p:txBody>
          <a:bodyPr/>
          <a:lstStyle>
            <a:lvl1pPr latinLnBrk="0">
              <a:defRPr lang="it-IT" sz="2400">
                <a:solidFill>
                  <a:schemeClr val="tx1"/>
                </a:solidFill>
              </a:defRPr>
            </a:lvl1pPr>
            <a:lvl2pPr>
              <a:defRPr lang="it-IT" sz="2000">
                <a:solidFill>
                  <a:schemeClr val="tx1"/>
                </a:solidFill>
              </a:defRPr>
            </a:lvl2pPr>
            <a:lvl3pPr>
              <a:defRPr lang="it-IT" sz="1800">
                <a:solidFill>
                  <a:schemeClr val="tx1"/>
                </a:solidFill>
              </a:defRPr>
            </a:lvl3pPr>
            <a:lvl4pPr>
              <a:defRPr lang="it-IT" sz="1600">
                <a:solidFill>
                  <a:schemeClr val="tx1"/>
                </a:solidFill>
              </a:defRPr>
            </a:lvl4pPr>
            <a:lvl5pPr>
              <a:defRPr lang="it-IT" sz="1600">
                <a:solidFill>
                  <a:schemeClr val="tx1"/>
                </a:solidFill>
              </a:defRPr>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Content Placeholder 5"/>
          <p:cNvSpPr>
            <a:spLocks noGrp="1"/>
          </p:cNvSpPr>
          <p:nvPr>
            <p:ph sz="quarter" idx="4"/>
          </p:nvPr>
        </p:nvSpPr>
        <p:spPr>
          <a:xfrm>
            <a:off x="4645025" y="2459037"/>
            <a:ext cx="4041775" cy="3959352"/>
          </a:xfrm>
        </p:spPr>
        <p:txBody>
          <a:bodyPr/>
          <a:lstStyle>
            <a:lvl1pPr latinLnBrk="0">
              <a:defRPr lang="it-IT" sz="2400"/>
            </a:lvl1pPr>
            <a:lvl2pPr>
              <a:defRPr lang="it-IT" sz="2000"/>
            </a:lvl2pPr>
            <a:lvl3pPr>
              <a:defRPr lang="it-IT" sz="1800"/>
            </a:lvl3pPr>
            <a:lvl4pPr>
              <a:defRPr lang="it-IT" sz="1600"/>
            </a:lvl4pPr>
            <a:lvl5pPr>
              <a:defRPr lang="it-IT"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Date Placeholder 6"/>
          <p:cNvSpPr>
            <a:spLocks noGrp="1"/>
          </p:cNvSpPr>
          <p:nvPr>
            <p:ph type="dt" sz="half" idx="10"/>
          </p:nvPr>
        </p:nvSpPr>
        <p:spPr/>
        <p:txBody>
          <a:bodyPr/>
          <a:lstStyle/>
          <a:p>
            <a:fld id="{63085435-8225-4333-BFFA-0096413F0D76}" type="datetimeFigureOut">
              <a:rPr lang="it-IT"/>
              <a:pPr/>
              <a:t>04/02/2022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AD93096-5B34-4342-9326-69289CEAE4C2}" type="slidenum">
              <a:rPr/>
              <a:pPr/>
              <a:t>‹#›</a:t>
            </a:fld>
            <a:endParaRPr lang="it-IT"/>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lgn="ctr" latinLnBrk="0">
              <a:defRPr lang="it-IT" sz="4000" cap="none" baseline="0">
                <a:solidFill>
                  <a:schemeClr val="tx1"/>
                </a:solidFill>
              </a:defRPr>
            </a:lvl1pPr>
            <a:extLst/>
          </a:lstStyle>
          <a:p>
            <a:r>
              <a:rPr lang="it-IT" smtClean="0"/>
              <a:t>Fare clic per modificare lo stile del titolo</a:t>
            </a:r>
            <a:endParaRPr lang="it-IT"/>
          </a:p>
        </p:txBody>
      </p:sp>
      <p:sp>
        <p:nvSpPr>
          <p:cNvPr id="3" name="Date Placeholder 2"/>
          <p:cNvSpPr>
            <a:spLocks noGrp="1"/>
          </p:cNvSpPr>
          <p:nvPr>
            <p:ph type="dt" sz="half" idx="10"/>
          </p:nvPr>
        </p:nvSpPr>
        <p:spPr/>
        <p:txBody>
          <a:bodyPr/>
          <a:lstStyle/>
          <a:p>
            <a:fld id="{0783C494-2A87-468C-A21B-CB14FB9ABB00}" type="datetimeFigureOut">
              <a:rPr lang="it-IT"/>
              <a:pPr/>
              <a:t>04/02/2022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AD93096-5B34-4342-9326-69289CEAE4C2}" type="slidenum">
              <a:rPr/>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FigureOut">
              <a:rPr lang="it-IT"/>
              <a:pPr/>
              <a:t>04/02/2022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AD93096-5B34-4342-9326-69289CEAE4C2}" type="slidenum">
              <a:rPr/>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ctr" latinLnBrk="0">
              <a:buNone/>
              <a:defRPr lang="it-IT" sz="3600" b="0">
                <a:solidFill>
                  <a:schemeClr val="tx1"/>
                </a:solidFill>
              </a:defRPr>
            </a:lvl1pPr>
            <a:extLst/>
          </a:lstStyle>
          <a:p>
            <a:r>
              <a:rPr lang="it-IT" smtClean="0"/>
              <a:t>Fare clic per modificare lo stile del titolo</a:t>
            </a:r>
            <a:endParaRPr lang="it-IT"/>
          </a:p>
        </p:txBody>
      </p:sp>
      <p:sp>
        <p:nvSpPr>
          <p:cNvPr id="3" name="Text Placeholder 2"/>
          <p:cNvSpPr>
            <a:spLocks noGrp="1"/>
          </p:cNvSpPr>
          <p:nvPr>
            <p:ph type="body" idx="1"/>
          </p:nvPr>
        </p:nvSpPr>
        <p:spPr>
          <a:xfrm>
            <a:off x="685800" y="1435100"/>
            <a:ext cx="2514600" cy="4572000"/>
          </a:xfrm>
        </p:spPr>
        <p:txBody>
          <a:bodyPr/>
          <a:lstStyle>
            <a:lvl1pPr marL="54864" indent="0" latinLnBrk="0">
              <a:buNone/>
              <a:defRPr lang="it-IT" sz="1800"/>
            </a:lvl1pPr>
            <a:lvl2pPr>
              <a:buNone/>
              <a:defRPr lang="it-IT" sz="1200"/>
            </a:lvl2pPr>
            <a:lvl3pPr>
              <a:buNone/>
              <a:defRPr lang="it-IT" sz="1000"/>
            </a:lvl3pPr>
            <a:lvl4pPr>
              <a:buNone/>
              <a:defRPr lang="it-IT" sz="900"/>
            </a:lvl4pPr>
            <a:lvl5pPr>
              <a:buNone/>
              <a:defRPr lang="it-IT" sz="900"/>
            </a:lvl5pPr>
            <a:extLst/>
          </a:lstStyle>
          <a:p>
            <a:pPr lvl="0"/>
            <a:r>
              <a:rPr lang="it-IT" smtClean="0"/>
              <a:t>Fare clic per modificare stili del testo dello schema</a:t>
            </a:r>
          </a:p>
        </p:txBody>
      </p:sp>
      <p:sp>
        <p:nvSpPr>
          <p:cNvPr id="4" name="Content Placeholder 3"/>
          <p:cNvSpPr>
            <a:spLocks noGrp="1"/>
          </p:cNvSpPr>
          <p:nvPr>
            <p:ph sz="half" idx="2"/>
          </p:nvPr>
        </p:nvSpPr>
        <p:spPr>
          <a:xfrm>
            <a:off x="3429000" y="1435100"/>
            <a:ext cx="5486400" cy="4572000"/>
          </a:xfrm>
        </p:spPr>
        <p:txBody>
          <a:bodyPr/>
          <a:lstStyle>
            <a:lvl1pPr latinLnBrk="0">
              <a:defRPr lang="it-IT" sz="3200"/>
            </a:lvl1pPr>
            <a:lvl2pPr>
              <a:defRPr lang="it-IT" sz="2800"/>
            </a:lvl2pPr>
            <a:lvl3pPr>
              <a:defRPr lang="it-IT" sz="2400"/>
            </a:lvl3pPr>
            <a:lvl4pPr>
              <a:defRPr lang="it-IT" sz="2000"/>
            </a:lvl4pPr>
            <a:lvl5pPr>
              <a:defRPr lang="it-IT" sz="20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Date Placeholder 4"/>
          <p:cNvSpPr>
            <a:spLocks noGrp="1"/>
          </p:cNvSpPr>
          <p:nvPr>
            <p:ph type="dt" sz="half" idx="10"/>
          </p:nvPr>
        </p:nvSpPr>
        <p:spPr/>
        <p:txBody>
          <a:bodyPr/>
          <a:lstStyle/>
          <a:p>
            <a:fld id="{4BECC0C8-36B8-442A-833D-B6AACE86BB77}" type="datetimeFigureOut">
              <a:rPr lang="it-IT"/>
              <a:pPr/>
              <a:t>04/02/2022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AD93096-5B34-4342-9326-69289CEAE4C2}" type="slidenum">
              <a:rPr/>
              <a:pPr/>
              <a:t>‹#›</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2" name="Title 1"/>
          <p:cNvSpPr>
            <a:spLocks noGrp="1"/>
          </p:cNvSpPr>
          <p:nvPr>
            <p:ph type="title"/>
          </p:nvPr>
        </p:nvSpPr>
        <p:spPr>
          <a:xfrm>
            <a:off x="914400" y="228600"/>
            <a:ext cx="6858000" cy="914400"/>
          </a:xfrm>
        </p:spPr>
        <p:txBody>
          <a:bodyPr anchor="b"/>
          <a:lstStyle>
            <a:lvl1pPr algn="ctr" latinLnBrk="0">
              <a:buNone/>
              <a:defRPr lang="it-IT" sz="2100" b="0">
                <a:solidFill>
                  <a:schemeClr val="tx1"/>
                </a:solidFill>
              </a:defRPr>
            </a:lvl1pPr>
            <a:extLst/>
          </a:lstStyle>
          <a:p>
            <a:r>
              <a:rPr lang="it-IT" smtClean="0"/>
              <a:t>Fare clic per modificare lo stile del titolo</a:t>
            </a:r>
            <a:endParaRPr lang="it-IT"/>
          </a:p>
        </p:txBody>
      </p:sp>
      <p:sp>
        <p:nvSpPr>
          <p:cNvPr id="3" name="Picture Placeholder 2"/>
          <p:cNvSpPr>
            <a:spLocks noGrp="1"/>
          </p:cNvSpPr>
          <p:nvPr>
            <p:ph type="pic" idx="1"/>
          </p:nvPr>
        </p:nvSpPr>
        <p:spPr>
          <a:xfrm>
            <a:off x="366712" y="1905000"/>
            <a:ext cx="8778240" cy="4960144"/>
          </a:xfrm>
        </p:spPr>
        <p:txBody>
          <a:bodyPr/>
          <a:lstStyle>
            <a:lvl1pPr latinLnBrk="0">
              <a:buNone/>
              <a:defRPr lang="it-IT" sz="3200">
                <a:solidFill>
                  <a:schemeClr val="tx1"/>
                </a:solidFill>
              </a:defRPr>
            </a:lvl1pPr>
            <a:extLst/>
          </a:lstStyle>
          <a:p>
            <a:r>
              <a:rPr lang="it-IT" smtClean="0"/>
              <a:t>Fare clic sull'icona per inserire un'immagine</a:t>
            </a:r>
            <a:endParaRPr lang="it-IT"/>
          </a:p>
        </p:txBody>
      </p:sp>
      <p:sp>
        <p:nvSpPr>
          <p:cNvPr id="4" name="Text Placeholder 3"/>
          <p:cNvSpPr>
            <a:spLocks noGrp="1"/>
          </p:cNvSpPr>
          <p:nvPr>
            <p:ph type="body" sz="half" idx="2"/>
          </p:nvPr>
        </p:nvSpPr>
        <p:spPr>
          <a:xfrm>
            <a:off x="914400" y="1150144"/>
            <a:ext cx="6858000" cy="685800"/>
          </a:xfrm>
        </p:spPr>
        <p:txBody>
          <a:bodyPr/>
          <a:lstStyle>
            <a:lvl1pPr marL="27432" indent="0" latinLnBrk="0">
              <a:spcBef>
                <a:spcPts val="0"/>
              </a:spcBef>
              <a:buNone/>
              <a:defRPr lang="it-IT" sz="1400">
                <a:solidFill>
                  <a:schemeClr val="tx1"/>
                </a:solidFill>
              </a:defRPr>
            </a:lvl1pPr>
            <a:lvl2pPr>
              <a:defRPr lang="it-IT" sz="1200"/>
            </a:lvl2pPr>
            <a:lvl3pPr>
              <a:defRPr lang="it-IT" sz="1000"/>
            </a:lvl3pPr>
            <a:lvl4pPr>
              <a:defRPr lang="it-IT" sz="900"/>
            </a:lvl4pPr>
            <a:lvl5pPr>
              <a:defRPr lang="it-IT" sz="900"/>
            </a:lvl5pPr>
            <a:extLst/>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51E20EC5-AC53-4169-941E-EDF10CD23748}" type="datetimeFigureOut">
              <a:rPr lang="it-IT"/>
              <a:pPr/>
              <a:t>04/02/2022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AD93096-5B34-4342-9326-69289CEAE4C2}" type="slidenum">
              <a:rPr/>
              <a:pPr/>
              <a:t>‹#›</a:t>
            </a:fld>
            <a:endParaRPr lang="it-IT"/>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25000" b="-25000"/>
          </a:stretch>
        </a:blipFill>
        <a:effectLst/>
      </p:bgPr>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it-IT"/>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lang="it-IT"/>
              <a:t>Fare clic per modificare lo stile del titolo</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latinLnBrk="0">
              <a:defRPr lang="it-IT" sz="1100">
                <a:solidFill>
                  <a:schemeClr val="tx2"/>
                </a:solidFill>
              </a:defRPr>
            </a:lvl1pPr>
            <a:extLst/>
          </a:lstStyle>
          <a:p>
            <a:fld id="{8D3816DF-213E-421B-92D3-C068DBB023D6}" type="datetimeFigureOut">
              <a:rPr lang="it-IT">
                <a:solidFill>
                  <a:schemeClr val="tx2"/>
                </a:solidFill>
              </a:rPr>
              <a:pPr/>
              <a:t>04/02/2022</a:t>
            </a:fld>
            <a:endParaRPr lang="it-IT" sz="1100">
              <a:solidFill>
                <a:schemeClr val="tx2"/>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latinLnBrk="0">
              <a:defRPr lang="it-IT" sz="1100">
                <a:solidFill>
                  <a:schemeClr val="tx2"/>
                </a:solidFill>
                <a:latin typeface="+mn-lt"/>
              </a:defRPr>
            </a:lvl1pPr>
            <a:extLst/>
          </a:lstStyle>
          <a:p>
            <a:endParaRPr lang="it-IT"/>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latinLnBrk="0">
              <a:defRPr lang="it-IT" sz="1200">
                <a:solidFill>
                  <a:schemeClr val="tx2"/>
                </a:solidFill>
              </a:defRPr>
            </a:lvl1pPr>
            <a:extLst/>
          </a:lstStyle>
          <a:p>
            <a:pPr algn="l"/>
            <a:fld id="{72AC53DF-4216-466D-99A7-94400E6C2A25}" type="slidenum">
              <a:rPr lang="it-IT" sz="1200">
                <a:solidFill>
                  <a:schemeClr val="tx2"/>
                </a:solidFill>
              </a:rPr>
              <a:pPr algn="l"/>
              <a:t>‹#›</a:t>
            </a:fld>
            <a:endParaRPr lang="it-IT" sz="120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latinLnBrk="0" hangingPunct="1">
        <a:spcBef>
          <a:spcPct val="0"/>
        </a:spcBef>
        <a:buNone/>
        <a:defRPr lang="it-IT" sz="4000" kern="1200" spc="-150" baseline="0">
          <a:solidFill>
            <a:schemeClr val="tx1"/>
          </a:solidFill>
          <a:effectLst>
            <a:outerShdw blurRad="50800" dist="50800" dir="2700000" algn="tl" rotWithShape="0">
              <a:srgbClr val="000000">
                <a:alpha val="43137"/>
              </a:srgbClr>
            </a:outerShdw>
          </a:effectLst>
          <a:latin typeface="+mj-lt"/>
          <a:ea typeface="+mj-ea"/>
          <a:cs typeface="Arial" pitchFamily="34" charset="0"/>
        </a:defRPr>
      </a:lvl1pPr>
      <a:extLst/>
    </p:titleStyle>
    <p:bodyStyle>
      <a:lvl1pPr marL="411480" indent="-342900" algn="l" rtl="0" eaLnBrk="1" latinLnBrk="0" hangingPunct="1">
        <a:spcBef>
          <a:spcPts val="700"/>
        </a:spcBef>
        <a:buSzPct val="95000"/>
        <a:buFont typeface="Wingdings"/>
        <a:buChar char=""/>
        <a:defRPr lang="it-IT" sz="3000" kern="1200">
          <a:solidFill>
            <a:schemeClr val="tx1"/>
          </a:solidFill>
          <a:latin typeface="+mn-lt"/>
          <a:ea typeface="+mn-ea"/>
          <a:cs typeface="Arial" pitchFamily="34" charset="0"/>
        </a:defRPr>
      </a:lvl1pPr>
      <a:lvl2pPr marL="740664" indent="-285750" algn="l" rtl="0" eaLnBrk="1" latinLnBrk="0" hangingPunct="1">
        <a:spcBef>
          <a:spcPct val="20000"/>
        </a:spcBef>
        <a:buClr>
          <a:schemeClr val="accent2"/>
        </a:buClr>
        <a:buSzPct val="90000"/>
        <a:buFont typeface="Wingdings"/>
        <a:buChar char=""/>
        <a:defRPr lang="it-IT" sz="2600" kern="1200">
          <a:solidFill>
            <a:schemeClr val="tx1"/>
          </a:solidFill>
          <a:latin typeface="+mn-lt"/>
          <a:ea typeface="+mn-ea"/>
          <a:cs typeface="Arial" pitchFamily="34" charset="0"/>
        </a:defRPr>
      </a:lvl2pPr>
      <a:lvl3pPr marL="996696" indent="-228600" algn="l" rtl="0" eaLnBrk="1" latinLnBrk="0" hangingPunct="1">
        <a:spcBef>
          <a:spcPct val="20000"/>
        </a:spcBef>
        <a:buClr>
          <a:schemeClr val="accent2"/>
        </a:buClr>
        <a:buFont typeface="Wingdings 2"/>
        <a:buChar char=""/>
        <a:defRPr lang="it-IT" sz="2400" kern="1200">
          <a:solidFill>
            <a:schemeClr val="tx1"/>
          </a:solidFill>
          <a:latin typeface="+mn-lt"/>
          <a:ea typeface="+mn-ea"/>
          <a:cs typeface="Arial" pitchFamily="34" charset="0"/>
        </a:defRPr>
      </a:lvl3pPr>
      <a:lvl4pPr marL="1261872" indent="-228600" algn="l" rtl="0" eaLnBrk="1" latinLnBrk="0" hangingPunct="1">
        <a:spcBef>
          <a:spcPct val="20000"/>
        </a:spcBef>
        <a:buClr>
          <a:schemeClr val="accent3"/>
        </a:buClr>
        <a:buFont typeface="Wingdings 3"/>
        <a:buChar char=""/>
        <a:defRPr lang="it-IT" sz="2200" kern="1200">
          <a:solidFill>
            <a:schemeClr val="tx1"/>
          </a:solidFill>
          <a:latin typeface="+mn-lt"/>
          <a:ea typeface="+mn-ea"/>
          <a:cs typeface="Arial" pitchFamily="34" charset="0"/>
        </a:defRPr>
      </a:lvl4pPr>
      <a:lvl5pPr marL="1481328" indent="-210312" algn="l" rtl="0" eaLnBrk="1" latinLnBrk="0" hangingPunct="1">
        <a:spcBef>
          <a:spcPct val="20000"/>
        </a:spcBef>
        <a:buClr>
          <a:schemeClr val="accent3"/>
        </a:buClr>
        <a:buFont typeface="Wingdings 2"/>
        <a:buChar char=""/>
        <a:defRPr lang="it-IT" sz="2000" kern="1200">
          <a:solidFill>
            <a:schemeClr val="tx1"/>
          </a:solidFill>
          <a:latin typeface="+mn-lt"/>
          <a:ea typeface="+mn-ea"/>
          <a:cs typeface="Arial" pitchFamily="34" charset="0"/>
        </a:defRPr>
      </a:lvl5pPr>
      <a:lvl6pPr marL="1709928" indent="-210312" algn="l" rtl="0" eaLnBrk="1" latinLnBrk="0" hangingPunct="1">
        <a:spcBef>
          <a:spcPct val="20000"/>
        </a:spcBef>
        <a:buClr>
          <a:schemeClr val="accent3"/>
        </a:buClr>
        <a:buFont typeface="Wingdings 2"/>
        <a:buChar char=""/>
        <a:defRPr lang="it-IT"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lang="it-IT"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lang="it-IT"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lang="it-IT" sz="1600" kern="1200">
          <a:solidFill>
            <a:schemeClr val="tx1"/>
          </a:solidFill>
          <a:latin typeface="+mn-lt"/>
          <a:ea typeface="+mn-ea"/>
          <a:cs typeface="+mn-cs"/>
        </a:defRPr>
      </a:lvl9pPr>
      <a:extLst/>
    </p:bodyStyle>
    <p:otherStyle>
      <a:lvl1pPr marL="0" algn="l" rtl="0" eaLnBrk="1" latinLnBrk="0" hangingPunct="1">
        <a:defRPr lang="it-IT" kern="1200">
          <a:solidFill>
            <a:schemeClr val="tx1"/>
          </a:solidFill>
          <a:latin typeface="+mn-lt"/>
          <a:ea typeface="+mn-ea"/>
          <a:cs typeface="+mn-cs"/>
        </a:defRPr>
      </a:lvl1pPr>
      <a:lvl2pPr marL="457200" algn="l" rtl="0" eaLnBrk="1" hangingPunct="1">
        <a:defRPr lang="it-IT" kern="1200">
          <a:solidFill>
            <a:schemeClr val="tx1"/>
          </a:solidFill>
          <a:latin typeface="+mn-lt"/>
          <a:ea typeface="+mn-ea"/>
          <a:cs typeface="+mn-cs"/>
        </a:defRPr>
      </a:lvl2pPr>
      <a:lvl3pPr marL="914400" algn="l" rtl="0" eaLnBrk="1" hangingPunct="1">
        <a:defRPr lang="it-IT" kern="1200">
          <a:solidFill>
            <a:schemeClr val="tx1"/>
          </a:solidFill>
          <a:latin typeface="+mn-lt"/>
          <a:ea typeface="+mn-ea"/>
          <a:cs typeface="+mn-cs"/>
        </a:defRPr>
      </a:lvl3pPr>
      <a:lvl4pPr marL="1371600" algn="l" rtl="0" eaLnBrk="1" hangingPunct="1">
        <a:defRPr lang="it-IT" kern="1200">
          <a:solidFill>
            <a:schemeClr val="tx1"/>
          </a:solidFill>
          <a:latin typeface="+mn-lt"/>
          <a:ea typeface="+mn-ea"/>
          <a:cs typeface="+mn-cs"/>
        </a:defRPr>
      </a:lvl4pPr>
      <a:lvl5pPr marL="1828800" algn="l" rtl="0" eaLnBrk="1" hangingPunct="1">
        <a:defRPr lang="it-IT" kern="1200">
          <a:solidFill>
            <a:schemeClr val="tx1"/>
          </a:solidFill>
          <a:latin typeface="+mn-lt"/>
          <a:ea typeface="+mn-ea"/>
          <a:cs typeface="+mn-cs"/>
        </a:defRPr>
      </a:lvl5pPr>
      <a:lvl6pPr marL="2286000" algn="l" rtl="0" eaLnBrk="1" hangingPunct="1">
        <a:defRPr lang="it-IT" kern="1200">
          <a:solidFill>
            <a:schemeClr val="tx1"/>
          </a:solidFill>
          <a:latin typeface="+mn-lt"/>
          <a:ea typeface="+mn-ea"/>
          <a:cs typeface="+mn-cs"/>
        </a:defRPr>
      </a:lvl6pPr>
      <a:lvl7pPr marL="2743200" algn="l" rtl="0" eaLnBrk="1" hangingPunct="1">
        <a:defRPr lang="it-IT" kern="1200">
          <a:solidFill>
            <a:schemeClr val="tx1"/>
          </a:solidFill>
          <a:latin typeface="+mn-lt"/>
          <a:ea typeface="+mn-ea"/>
          <a:cs typeface="+mn-cs"/>
        </a:defRPr>
      </a:lvl7pPr>
      <a:lvl8pPr marL="3200400" algn="l" rtl="0" eaLnBrk="1" hangingPunct="1">
        <a:defRPr lang="it-IT" kern="1200">
          <a:solidFill>
            <a:schemeClr val="tx1"/>
          </a:solidFill>
          <a:latin typeface="+mn-lt"/>
          <a:ea typeface="+mn-ea"/>
          <a:cs typeface="+mn-cs"/>
        </a:defRPr>
      </a:lvl8pPr>
      <a:lvl9pPr marL="3657600" algn="l" rtl="0" eaLnBrk="1" hangingPunct="1">
        <a:defRPr lang="it-IT"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google.co.uk/url?sa=i&amp;rct=j&amp;q=&amp;esrc=s&amp;source=images&amp;cd=&amp;ved=0ahUKEwj20_f1uLPLAhVDJ5oKHdiLBOgQjRwIBw&amp;url=https://stephenleahy.net/category/science/&amp;psig=AFQjCNHKotfW2rzn2bNswP9zY7K6CmOoWw&amp;ust=1457607414086763" TargetMode="Externa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greenqueen.com.hk/wp-content/uploads/2020/04/nature-sending-us-a-message-coronavirus-Saeed-KhanAFPGetty-Images.jpg" TargetMode="External"/><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co.uk/url?sa=i&amp;rct=j&amp;q=&amp;esrc=s&amp;source=images&amp;cd=&amp;cad=rja&amp;uact=8&amp;ved=0ahUKEwja07qa47HKAhXG1BoKHQZcBcEQjRwIBw&amp;url=http://engagedbuddhism.net/2015/06/19/pope-francis-buddha-or-naomi-klein/&amp;psig=AFQjCNH6h04zSa0RMCIvNI-ZsIf0-17Bvg&amp;ust=1453152002324917"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978"/>
            <a:ext cx="9144000" cy="4284118"/>
          </a:xfrm>
        </p:spPr>
        <p:txBody>
          <a:bodyPr/>
          <a:lstStyle/>
          <a:p>
            <a:r>
              <a:rPr lang="it-IT" sz="1600" b="1" dirty="0" smtClean="0">
                <a:effectLst/>
              </a:rPr>
              <a:t/>
            </a:r>
            <a:br>
              <a:rPr lang="it-IT" sz="1600" b="1" dirty="0" smtClean="0">
                <a:effectLst/>
              </a:rPr>
            </a:br>
            <a:r>
              <a:rPr lang="it-IT" sz="1600" b="1" dirty="0" smtClean="0">
                <a:effectLst/>
              </a:rPr>
              <a:t/>
            </a:r>
            <a:br>
              <a:rPr lang="it-IT" sz="1600" b="1" dirty="0" smtClean="0">
                <a:effectLst/>
              </a:rPr>
            </a:br>
            <a:r>
              <a:rPr lang="it-IT" b="1" dirty="0">
                <a:solidFill>
                  <a:srgbClr val="00B0F0"/>
                </a:solidFill>
                <a:effectLst/>
              </a:rPr>
              <a:t> </a:t>
            </a:r>
            <a:r>
              <a:rPr lang="it-IT" b="1" dirty="0" smtClean="0">
                <a:solidFill>
                  <a:srgbClr val="00B0F0"/>
                </a:solidFill>
                <a:effectLst/>
              </a:rPr>
              <a:t>LAUDATO SI’: </a:t>
            </a:r>
            <a:br>
              <a:rPr lang="it-IT" b="1" dirty="0" smtClean="0">
                <a:solidFill>
                  <a:srgbClr val="00B0F0"/>
                </a:solidFill>
                <a:effectLst/>
              </a:rPr>
            </a:br>
            <a:r>
              <a:rPr lang="it-IT" sz="3200" b="1" dirty="0" smtClean="0">
                <a:solidFill>
                  <a:srgbClr val="FFC000"/>
                </a:solidFill>
                <a:effectLst/>
              </a:rPr>
              <a:t>AN INTEGRAL VISION for ACTION</a:t>
            </a:r>
            <a:r>
              <a:rPr lang="it-IT" sz="1500" b="1" dirty="0" smtClean="0">
                <a:effectLst/>
              </a:rPr>
              <a:t/>
            </a:r>
            <a:br>
              <a:rPr lang="it-IT" sz="1500" b="1" dirty="0" smtClean="0">
                <a:effectLst/>
              </a:rPr>
            </a:br>
            <a:r>
              <a:rPr lang="it-IT" sz="1200" b="1" dirty="0" smtClean="0">
                <a:effectLst/>
              </a:rPr>
              <a:t/>
            </a:r>
            <a:br>
              <a:rPr lang="it-IT" sz="1200" b="1" dirty="0" smtClean="0">
                <a:effectLst/>
              </a:rPr>
            </a:br>
            <a:r>
              <a:rPr lang="it-IT" sz="1200" b="1" dirty="0" smtClean="0">
                <a:effectLst/>
              </a:rPr>
              <a:t/>
            </a:r>
            <a:br>
              <a:rPr lang="it-IT" sz="1200" b="1" dirty="0" smtClean="0">
                <a:effectLst/>
              </a:rPr>
            </a:br>
            <a:r>
              <a:rPr lang="it-IT" sz="2400" dirty="0">
                <a:solidFill>
                  <a:srgbClr val="00B0F0"/>
                </a:solidFill>
                <a:effectLst/>
              </a:rPr>
              <a:t>Joshtrom Isaac </a:t>
            </a:r>
            <a:r>
              <a:rPr lang="it-IT" sz="2400" dirty="0" err="1">
                <a:solidFill>
                  <a:srgbClr val="00B0F0"/>
                </a:solidFill>
                <a:effectLst/>
              </a:rPr>
              <a:t>Kureethdam</a:t>
            </a:r>
            <a:r>
              <a:rPr lang="it-IT" sz="2400" dirty="0">
                <a:solidFill>
                  <a:srgbClr val="00B0F0"/>
                </a:solidFill>
                <a:effectLst/>
              </a:rPr>
              <a:t> SDB</a:t>
            </a:r>
            <a:br>
              <a:rPr lang="it-IT" sz="2400" dirty="0">
                <a:solidFill>
                  <a:srgbClr val="00B0F0"/>
                </a:solidFill>
                <a:effectLst/>
              </a:rPr>
            </a:br>
            <a:r>
              <a:rPr lang="it-IT" sz="2400" dirty="0" smtClean="0">
                <a:solidFill>
                  <a:srgbClr val="FFFF00"/>
                </a:solidFill>
                <a:effectLst/>
              </a:rPr>
              <a:t>Coordinator of the «</a:t>
            </a:r>
            <a:r>
              <a:rPr lang="it-IT" sz="2400" b="1" dirty="0" err="1" smtClean="0">
                <a:solidFill>
                  <a:srgbClr val="FFFF00"/>
                </a:solidFill>
                <a:effectLst/>
              </a:rPr>
              <a:t>Ecology</a:t>
            </a:r>
            <a:r>
              <a:rPr lang="it-IT" sz="2400" b="1" dirty="0" smtClean="0">
                <a:solidFill>
                  <a:srgbClr val="FFFF00"/>
                </a:solidFill>
                <a:effectLst/>
              </a:rPr>
              <a:t> &amp; </a:t>
            </a:r>
            <a:r>
              <a:rPr lang="it-IT" sz="2400" b="1" dirty="0" err="1" smtClean="0">
                <a:solidFill>
                  <a:srgbClr val="FFFF00"/>
                </a:solidFill>
                <a:effectLst/>
              </a:rPr>
              <a:t>Creation</a:t>
            </a:r>
            <a:r>
              <a:rPr lang="it-IT" sz="2400" b="1" dirty="0" smtClean="0">
                <a:solidFill>
                  <a:srgbClr val="FFFF00"/>
                </a:solidFill>
                <a:effectLst/>
              </a:rPr>
              <a:t>» Sector</a:t>
            </a:r>
            <a:r>
              <a:rPr lang="it-IT" sz="2400" dirty="0">
                <a:solidFill>
                  <a:srgbClr val="FFFF00"/>
                </a:solidFill>
                <a:effectLst/>
              </a:rPr>
              <a:t/>
            </a:r>
            <a:br>
              <a:rPr lang="it-IT" sz="2400" dirty="0">
                <a:solidFill>
                  <a:srgbClr val="FFFF00"/>
                </a:solidFill>
                <a:effectLst/>
              </a:rPr>
            </a:br>
            <a:r>
              <a:rPr lang="it-IT" sz="2400" dirty="0" smtClean="0">
                <a:solidFill>
                  <a:srgbClr val="00B0F0"/>
                </a:solidFill>
                <a:effectLst/>
              </a:rPr>
              <a:t>Vatican </a:t>
            </a:r>
            <a:r>
              <a:rPr lang="it-IT" sz="2400" dirty="0" err="1" smtClean="0">
                <a:solidFill>
                  <a:srgbClr val="00B0F0"/>
                </a:solidFill>
                <a:effectLst/>
              </a:rPr>
              <a:t>Dicastery</a:t>
            </a:r>
            <a:r>
              <a:rPr lang="it-IT" sz="2400" dirty="0" smtClean="0">
                <a:solidFill>
                  <a:srgbClr val="00B0F0"/>
                </a:solidFill>
                <a:effectLst/>
              </a:rPr>
              <a:t> for </a:t>
            </a:r>
            <a:r>
              <a:rPr lang="it-IT" sz="2400" dirty="0" err="1" smtClean="0">
                <a:solidFill>
                  <a:srgbClr val="00B0F0"/>
                </a:solidFill>
                <a:effectLst/>
              </a:rPr>
              <a:t>Promoting</a:t>
            </a:r>
            <a:r>
              <a:rPr lang="it-IT" sz="2400" dirty="0" smtClean="0">
                <a:solidFill>
                  <a:srgbClr val="00B0F0"/>
                </a:solidFill>
                <a:effectLst/>
              </a:rPr>
              <a:t> </a:t>
            </a:r>
            <a:r>
              <a:rPr lang="it-IT" sz="2400" dirty="0" err="1" smtClean="0">
                <a:solidFill>
                  <a:srgbClr val="00B0F0"/>
                </a:solidFill>
                <a:effectLst/>
              </a:rPr>
              <a:t>Integral</a:t>
            </a:r>
            <a:r>
              <a:rPr lang="it-IT" sz="2400" dirty="0" smtClean="0">
                <a:solidFill>
                  <a:srgbClr val="00B0F0"/>
                </a:solidFill>
                <a:effectLst/>
              </a:rPr>
              <a:t> Human Development</a:t>
            </a:r>
            <a:endParaRPr lang="it-IT" sz="2400" dirty="0">
              <a:solidFill>
                <a:srgbClr val="FFFF00"/>
              </a:solidFill>
            </a:endParaRP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221088"/>
            <a:ext cx="9144000" cy="2636912"/>
          </a:xfrm>
        </p:spPr>
      </p:pic>
    </p:spTree>
    <p:extLst>
      <p:ext uri="{BB962C8B-B14F-4D97-AF65-F5344CB8AC3E}">
        <p14:creationId xmlns:p14="http://schemas.microsoft.com/office/powerpoint/2010/main" val="40984281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p:txBody>
          <a:bodyPr/>
          <a:lstStyle/>
          <a:p>
            <a:endParaRPr lang="en-US"/>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57250"/>
            <a:ext cx="9143999" cy="5143500"/>
          </a:xfrm>
        </p:spPr>
      </p:pic>
      <p:sp>
        <p:nvSpPr>
          <p:cNvPr id="3" name="CasellaDiTesto 2"/>
          <p:cNvSpPr txBox="1"/>
          <p:nvPr/>
        </p:nvSpPr>
        <p:spPr>
          <a:xfrm>
            <a:off x="-1" y="857251"/>
            <a:ext cx="1506829" cy="646331"/>
          </a:xfrm>
          <a:prstGeom prst="rect">
            <a:avLst/>
          </a:prstGeom>
          <a:noFill/>
        </p:spPr>
        <p:txBody>
          <a:bodyPr wrap="square" rtlCol="0">
            <a:spAutoFit/>
          </a:bodyPr>
          <a:lstStyle/>
          <a:p>
            <a:r>
              <a:rPr lang="it-IT" sz="3600" dirty="0">
                <a:solidFill>
                  <a:srgbClr val="00B0F0"/>
                </a:solidFill>
              </a:rPr>
              <a:t>2013</a:t>
            </a:r>
          </a:p>
        </p:txBody>
      </p:sp>
    </p:spTree>
    <p:extLst>
      <p:ext uri="{BB962C8B-B14F-4D97-AF65-F5344CB8AC3E}">
        <p14:creationId xmlns:p14="http://schemas.microsoft.com/office/powerpoint/2010/main" val="4898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Fran</a:t>
            </a:r>
            <a:endParaRPr lang="en-US" dirty="0"/>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402" y="577133"/>
            <a:ext cx="8734998" cy="4724075"/>
          </a:xfrm>
        </p:spPr>
      </p:pic>
      <p:sp>
        <p:nvSpPr>
          <p:cNvPr id="4" name="Segnaposto testo  3"/>
          <p:cNvSpPr>
            <a:spLocks noGrp="1"/>
          </p:cNvSpPr>
          <p:nvPr>
            <p:ph type="body" sz="half" idx="2"/>
          </p:nvPr>
        </p:nvSpPr>
        <p:spPr>
          <a:xfrm>
            <a:off x="323528" y="5589240"/>
            <a:ext cx="8301658" cy="676141"/>
          </a:xfrm>
        </p:spPr>
        <p:txBody>
          <a:bodyPr>
            <a:normAutofit/>
          </a:bodyPr>
          <a:lstStyle/>
          <a:p>
            <a:pPr marL="68580" indent="0" algn="ctr">
              <a:buNone/>
            </a:pPr>
            <a:r>
              <a:rPr lang="en-US" sz="3300" b="1" dirty="0">
                <a:solidFill>
                  <a:srgbClr val="FF0000"/>
                </a:solidFill>
              </a:rPr>
              <a:t>Francis, go and repair our home!</a:t>
            </a:r>
          </a:p>
        </p:txBody>
      </p:sp>
    </p:spTree>
    <p:extLst>
      <p:ext uri="{BB962C8B-B14F-4D97-AF65-F5344CB8AC3E}">
        <p14:creationId xmlns:p14="http://schemas.microsoft.com/office/powerpoint/2010/main" val="111388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8520" y="548680"/>
            <a:ext cx="9144000" cy="4887532"/>
          </a:xfrm>
        </p:spPr>
        <p:txBody>
          <a:bodyPr>
            <a:noAutofit/>
          </a:bodyPr>
          <a:lstStyle/>
          <a:p>
            <a:pPr marL="0"/>
            <a:endParaRPr lang="it-IT" sz="1725" dirty="0"/>
          </a:p>
          <a:p>
            <a:pPr marL="0" algn="ctr"/>
            <a:r>
              <a:rPr lang="en-GB" sz="3600" dirty="0"/>
              <a:t>In </a:t>
            </a:r>
            <a:r>
              <a:rPr lang="en-GB" sz="3600" i="1" dirty="0" err="1"/>
              <a:t>Laudato</a:t>
            </a:r>
            <a:r>
              <a:rPr lang="en-GB" sz="3600" i="1" dirty="0"/>
              <a:t> Si’</a:t>
            </a:r>
            <a:r>
              <a:rPr lang="en-GB" sz="3600" dirty="0"/>
              <a:t>, Pope Francis invites the Churches, religions and all people of good will, </a:t>
            </a:r>
            <a:r>
              <a:rPr lang="en-GB" sz="3600" dirty="0">
                <a:solidFill>
                  <a:srgbClr val="00B0F0"/>
                </a:solidFill>
              </a:rPr>
              <a:t>to care for our fragile planetary home</a:t>
            </a:r>
            <a:r>
              <a:rPr lang="en-GB" sz="3600" dirty="0"/>
              <a:t>, before it is too late. </a:t>
            </a:r>
            <a:endParaRPr lang="en-GB" sz="3600" dirty="0" smtClean="0"/>
          </a:p>
          <a:p>
            <a:pPr marL="0" algn="ctr"/>
            <a:endParaRPr lang="it-IT" sz="3300" dirty="0" smtClean="0">
              <a:solidFill>
                <a:srgbClr val="FF0000"/>
              </a:solidFill>
              <a:latin typeface="Times New Roman" panose="02020603050405020304" pitchFamily="18" charset="0"/>
              <a:cs typeface="Times New Roman" panose="02020603050405020304" pitchFamily="18" charset="0"/>
            </a:endParaRPr>
          </a:p>
          <a:p>
            <a:pPr algn="ctr"/>
            <a:r>
              <a:rPr lang="it-IT" sz="3300" dirty="0" smtClean="0">
                <a:solidFill>
                  <a:srgbClr val="FF0000"/>
                </a:solidFill>
                <a:latin typeface="Times New Roman" panose="02020603050405020304" pitchFamily="18" charset="0"/>
                <a:cs typeface="Times New Roman" panose="02020603050405020304" pitchFamily="18" charset="0"/>
              </a:rPr>
              <a:t>«</a:t>
            </a:r>
            <a:r>
              <a:rPr lang="en-GB" sz="3600" dirty="0" smtClean="0">
                <a:solidFill>
                  <a:srgbClr val="00B0F0"/>
                </a:solidFill>
              </a:rPr>
              <a:t>I </a:t>
            </a:r>
            <a:r>
              <a:rPr lang="en-GB" sz="3600" dirty="0">
                <a:solidFill>
                  <a:srgbClr val="00B0F0"/>
                </a:solidFill>
              </a:rPr>
              <a:t>urgently appeal, then, </a:t>
            </a:r>
            <a:r>
              <a:rPr lang="en-GB" sz="3600" dirty="0" smtClean="0">
                <a:solidFill>
                  <a:srgbClr val="00B0F0"/>
                </a:solidFill>
              </a:rPr>
              <a:t>for </a:t>
            </a:r>
            <a:r>
              <a:rPr lang="en-GB" sz="3600" dirty="0">
                <a:solidFill>
                  <a:srgbClr val="00B0F0"/>
                </a:solidFill>
              </a:rPr>
              <a:t>a new dialogue </a:t>
            </a:r>
            <a:endParaRPr lang="en-GB" sz="3600" dirty="0" smtClean="0">
              <a:solidFill>
                <a:srgbClr val="00B0F0"/>
              </a:solidFill>
            </a:endParaRPr>
          </a:p>
          <a:p>
            <a:pPr algn="ctr"/>
            <a:r>
              <a:rPr lang="en-GB" sz="3600" dirty="0" smtClean="0">
                <a:solidFill>
                  <a:srgbClr val="00B0F0"/>
                </a:solidFill>
              </a:rPr>
              <a:t>about </a:t>
            </a:r>
            <a:r>
              <a:rPr lang="en-GB" sz="3600" dirty="0">
                <a:solidFill>
                  <a:srgbClr val="00B0F0"/>
                </a:solidFill>
              </a:rPr>
              <a:t>how we are shaping </a:t>
            </a:r>
            <a:endParaRPr lang="en-GB" sz="3600" dirty="0" smtClean="0">
              <a:solidFill>
                <a:srgbClr val="00B0F0"/>
              </a:solidFill>
            </a:endParaRPr>
          </a:p>
          <a:p>
            <a:pPr algn="ctr"/>
            <a:r>
              <a:rPr lang="en-GB" sz="3600" dirty="0" smtClean="0">
                <a:solidFill>
                  <a:srgbClr val="00B0F0"/>
                </a:solidFill>
              </a:rPr>
              <a:t>the </a:t>
            </a:r>
            <a:r>
              <a:rPr lang="en-GB" sz="3600" dirty="0">
                <a:solidFill>
                  <a:srgbClr val="00B0F0"/>
                </a:solidFill>
              </a:rPr>
              <a:t>future of our plan­et</a:t>
            </a:r>
            <a:r>
              <a:rPr lang="en-GB" sz="3600" dirty="0" smtClean="0">
                <a:solidFill>
                  <a:srgbClr val="00B0F0"/>
                </a:solidFill>
              </a:rPr>
              <a:t>.</a:t>
            </a:r>
            <a:r>
              <a:rPr lang="it-IT" sz="3300" dirty="0" smtClean="0">
                <a:solidFill>
                  <a:srgbClr val="FF0000"/>
                </a:solidFill>
                <a:latin typeface="Times New Roman" panose="02020603050405020304" pitchFamily="18" charset="0"/>
                <a:cs typeface="Times New Roman" panose="02020603050405020304" pitchFamily="18" charset="0"/>
              </a:rPr>
              <a:t>» </a:t>
            </a:r>
          </a:p>
          <a:p>
            <a:pPr algn="ctr"/>
            <a:r>
              <a:rPr lang="it-IT" sz="3300" dirty="0" smtClean="0">
                <a:solidFill>
                  <a:srgbClr val="FFFF00"/>
                </a:solidFill>
                <a:latin typeface="Times New Roman" panose="02020603050405020304" pitchFamily="18" charset="0"/>
                <a:cs typeface="Times New Roman" panose="02020603050405020304" pitchFamily="18" charset="0"/>
              </a:rPr>
              <a:t>(</a:t>
            </a:r>
            <a:r>
              <a:rPr lang="it-IT" sz="3300" i="1" dirty="0" err="1">
                <a:solidFill>
                  <a:srgbClr val="FFFF00"/>
                </a:solidFill>
                <a:latin typeface="Times New Roman" panose="02020603050405020304" pitchFamily="18" charset="0"/>
                <a:cs typeface="Times New Roman" panose="02020603050405020304" pitchFamily="18" charset="0"/>
              </a:rPr>
              <a:t>Laudato</a:t>
            </a:r>
            <a:r>
              <a:rPr lang="it-IT" sz="3300" i="1" dirty="0">
                <a:solidFill>
                  <a:srgbClr val="FFFF00"/>
                </a:solidFill>
                <a:latin typeface="Times New Roman" panose="02020603050405020304" pitchFamily="18" charset="0"/>
                <a:cs typeface="Times New Roman" panose="02020603050405020304" pitchFamily="18" charset="0"/>
              </a:rPr>
              <a:t> </a:t>
            </a:r>
            <a:r>
              <a:rPr lang="it-IT" sz="3300" i="1" dirty="0" err="1">
                <a:solidFill>
                  <a:srgbClr val="FFFF00"/>
                </a:solidFill>
                <a:latin typeface="Times New Roman" panose="02020603050405020304" pitchFamily="18" charset="0"/>
                <a:cs typeface="Times New Roman" panose="02020603050405020304" pitchFamily="18" charset="0"/>
              </a:rPr>
              <a:t>Si’</a:t>
            </a:r>
            <a:r>
              <a:rPr lang="it-IT" sz="3300" dirty="0">
                <a:solidFill>
                  <a:srgbClr val="FFFF00"/>
                </a:solidFill>
                <a:latin typeface="Times New Roman" panose="02020603050405020304" pitchFamily="18" charset="0"/>
                <a:cs typeface="Times New Roman" panose="02020603050405020304" pitchFamily="18" charset="0"/>
              </a:rPr>
              <a:t>, 14)</a:t>
            </a:r>
          </a:p>
          <a:p>
            <a:pPr marL="0"/>
            <a:endParaRPr lang="it-IT" sz="3300" dirty="0">
              <a:latin typeface="Times New Roman" panose="02020603050405020304" pitchFamily="18" charset="0"/>
              <a:cs typeface="Times New Roman" panose="02020603050405020304" pitchFamily="18" charset="0"/>
            </a:endParaRPr>
          </a:p>
          <a:p>
            <a:pPr marL="0"/>
            <a:endParaRPr lang="it-IT" sz="3300" dirty="0">
              <a:latin typeface="Times New Roman" panose="02020603050405020304" pitchFamily="18" charset="0"/>
              <a:cs typeface="Times New Roman" panose="02020603050405020304" pitchFamily="18" charset="0"/>
            </a:endParaRPr>
          </a:p>
          <a:p>
            <a:pPr marL="0"/>
            <a:endParaRPr lang="it-IT" sz="3300" dirty="0">
              <a:latin typeface="Times New Roman" panose="02020603050405020304" pitchFamily="18" charset="0"/>
              <a:cs typeface="Times New Roman" panose="02020603050405020304" pitchFamily="18" charset="0"/>
            </a:endParaRPr>
          </a:p>
          <a:p>
            <a:pPr marL="0"/>
            <a:endParaRPr lang="it-IT" sz="3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372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978"/>
            <a:ext cx="9144000" cy="5004198"/>
          </a:xfrm>
        </p:spPr>
        <p:txBody>
          <a:bodyPr/>
          <a:lstStyle/>
          <a:p>
            <a:pPr lvl="1" algn="ctr"/>
            <a:r>
              <a:rPr lang="en-GB" sz="7200" b="1" dirty="0" smtClean="0">
                <a:solidFill>
                  <a:srgbClr val="00B0F0"/>
                </a:solidFill>
                <a:latin typeface="Times New Roman" panose="02020603050405020304" pitchFamily="18" charset="0"/>
              </a:rPr>
              <a:t>2.</a:t>
            </a:r>
            <a:r>
              <a:rPr lang="en-GB" sz="7200" b="1" dirty="0" smtClean="0">
                <a:solidFill>
                  <a:srgbClr val="00B0F0"/>
                </a:solidFill>
                <a:latin typeface="Times New Roman" panose="02020603050405020304" pitchFamily="18" charset="0"/>
                <a:ea typeface="Times New Roman" panose="02020603050405020304" pitchFamily="18" charset="0"/>
              </a:rPr>
              <a:t> </a:t>
            </a:r>
            <a:r>
              <a:rPr lang="en-GB" sz="3600" b="1" dirty="0" smtClean="0">
                <a:solidFill>
                  <a:srgbClr val="FFC000"/>
                </a:solidFill>
                <a:latin typeface="Times New Roman" panose="02020603050405020304" pitchFamily="18" charset="0"/>
                <a:ea typeface="Times New Roman" panose="02020603050405020304" pitchFamily="18" charset="0"/>
              </a:rPr>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A comprehensive understanding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of the ‘crisis of our common home’</a:t>
            </a:r>
            <a:r>
              <a:rPr lang="en-GB" sz="1000" b="1" dirty="0" smtClean="0">
                <a:solidFill>
                  <a:srgbClr val="FFC000"/>
                </a:solidFill>
                <a:latin typeface="Times New Roman" panose="02020603050405020304" pitchFamily="18" charset="0"/>
                <a:ea typeface="Times New Roman" panose="02020603050405020304" pitchFamily="18" charset="0"/>
              </a:rPr>
              <a:t/>
            </a:r>
            <a:br>
              <a:rPr lang="en-GB" sz="1000" b="1" dirty="0" smtClean="0">
                <a:solidFill>
                  <a:srgbClr val="FFC000"/>
                </a:solidFill>
                <a:latin typeface="Times New Roman" panose="02020603050405020304" pitchFamily="18" charset="0"/>
                <a:ea typeface="Times New Roman" panose="02020603050405020304" pitchFamily="18" charset="0"/>
              </a:rPr>
            </a:br>
            <a:r>
              <a:rPr lang="en-GB" sz="3200" b="1" dirty="0" smtClean="0">
                <a:solidFill>
                  <a:srgbClr val="00B0F0"/>
                </a:solidFill>
                <a:latin typeface="Times New Roman" panose="02020603050405020304" pitchFamily="18" charset="0"/>
                <a:ea typeface="Times New Roman" panose="02020603050405020304" pitchFamily="18" charset="0"/>
              </a:rPr>
              <a:t>THE CRY OF THE EARTH</a:t>
            </a:r>
            <a:r>
              <a:rPr lang="it-IT" sz="3600" dirty="0" smtClean="0">
                <a:effectLst/>
              </a:rPr>
              <a:t/>
            </a:r>
            <a:br>
              <a:rPr lang="it-IT" sz="3600" dirty="0" smtClean="0">
                <a:effectLst/>
              </a:rPr>
            </a:br>
            <a:r>
              <a:rPr lang="it-IT" sz="3600" dirty="0" smtClean="0">
                <a:solidFill>
                  <a:srgbClr val="FFC000"/>
                </a:solidFill>
                <a:effectLst/>
              </a:rPr>
              <a:t/>
            </a:r>
            <a:br>
              <a:rPr lang="it-IT" sz="3600" dirty="0" smtClean="0">
                <a:solidFill>
                  <a:srgbClr val="FFC000"/>
                </a:solidFill>
                <a:effectLst/>
              </a:rPr>
            </a:br>
            <a:endParaRPr lang="it-IT" sz="2400" dirty="0">
              <a:solidFill>
                <a:srgbClr val="00B0F0"/>
              </a:solidFill>
            </a:endParaRP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301208"/>
            <a:ext cx="9144000" cy="1556792"/>
          </a:xfrm>
        </p:spPr>
      </p:pic>
      <p:pic>
        <p:nvPicPr>
          <p:cNvPr id="6" name="Picture 4" descr="The cry of the Earth! - The Write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068960"/>
            <a:ext cx="3743325" cy="378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826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512064"/>
            <a:ext cx="8435280" cy="6085288"/>
          </a:xfrm>
        </p:spPr>
        <p:txBody>
          <a:bodyPr/>
          <a:lstStyle/>
          <a:p>
            <a:r>
              <a:rPr lang="it-IT" sz="1600" dirty="0" smtClean="0">
                <a:effectLst/>
              </a:rPr>
              <a:t/>
            </a:r>
            <a:br>
              <a:rPr lang="it-IT" sz="1600" dirty="0" smtClean="0">
                <a:effectLst/>
              </a:rPr>
            </a:br>
            <a:r>
              <a:rPr lang="en-GB" sz="4400" dirty="0" smtClean="0">
                <a:effectLst/>
              </a:rPr>
              <a:t>In </a:t>
            </a:r>
            <a:r>
              <a:rPr lang="en-GB" sz="4400" i="1" dirty="0" err="1">
                <a:effectLst/>
              </a:rPr>
              <a:t>Laudato</a:t>
            </a:r>
            <a:r>
              <a:rPr lang="en-GB" sz="4400" i="1" dirty="0">
                <a:effectLst/>
              </a:rPr>
              <a:t> Si’</a:t>
            </a:r>
            <a:r>
              <a:rPr lang="en-GB" sz="4400" dirty="0">
                <a:effectLst/>
              </a:rPr>
              <a:t> Pope Francis offers a masterly synthesis of </a:t>
            </a:r>
            <a:r>
              <a:rPr lang="en-GB" sz="4400" dirty="0">
                <a:solidFill>
                  <a:srgbClr val="00B0F0"/>
                </a:solidFill>
                <a:effectLst/>
              </a:rPr>
              <a:t>the manifold manifestations of the contemporary ecological crisis, the crisis of our very home</a:t>
            </a:r>
            <a:r>
              <a:rPr lang="en-GB" sz="4400" dirty="0">
                <a:effectLst/>
              </a:rPr>
              <a:t>: pollution and waste, climate change, depletion of natural resources, especially water, and biodiversity loss. </a:t>
            </a:r>
            <a:endParaRPr lang="it-IT" sz="4400" dirty="0">
              <a:effectLst/>
            </a:endParaRPr>
          </a:p>
        </p:txBody>
      </p:sp>
    </p:spTree>
    <p:extLst>
      <p:ext uri="{BB962C8B-B14F-4D97-AF65-F5344CB8AC3E}">
        <p14:creationId xmlns:p14="http://schemas.microsoft.com/office/powerpoint/2010/main" val="1608487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dirty="0"/>
          </a:p>
        </p:txBody>
      </p:sp>
      <p:sp>
        <p:nvSpPr>
          <p:cNvPr id="3" name="Segnaposto contenuto  2"/>
          <p:cNvSpPr>
            <a:spLocks noGrp="1"/>
          </p:cNvSpPr>
          <p:nvPr>
            <p:ph idx="1"/>
          </p:nvPr>
        </p:nvSpPr>
        <p:spPr>
          <a:xfrm>
            <a:off x="1" y="857250"/>
            <a:ext cx="9144000" cy="4887532"/>
          </a:xfrm>
        </p:spPr>
        <p:txBody>
          <a:bodyPr>
            <a:noAutofit/>
          </a:bodyPr>
          <a:lstStyle/>
          <a:p>
            <a:pPr marL="0"/>
            <a:r>
              <a:rPr lang="en-GB" sz="3300" dirty="0"/>
              <a:t> </a:t>
            </a:r>
            <a:endParaRPr lang="it-IT" sz="3300" dirty="0"/>
          </a:p>
          <a:p>
            <a:pPr marL="0"/>
            <a:endParaRPr lang="it-IT" sz="3300" dirty="0">
              <a:latin typeface="Times New Roman" panose="02020603050405020304" pitchFamily="18" charset="0"/>
              <a:cs typeface="Times New Roman" panose="02020603050405020304" pitchFamily="18" charset="0"/>
            </a:endParaRPr>
          </a:p>
        </p:txBody>
      </p:sp>
      <p:sp>
        <p:nvSpPr>
          <p:cNvPr id="4" name="Segnaposto testo  3"/>
          <p:cNvSpPr>
            <a:spLocks noGrp="1"/>
          </p:cNvSpPr>
          <p:nvPr>
            <p:ph type="body" sz="half" idx="2"/>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6350"/>
            <a:ext cx="9140826"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a:xfrm>
            <a:off x="2000251" y="1982394"/>
            <a:ext cx="5143500" cy="2749237"/>
          </a:xfrm>
        </p:spPr>
        <p:txBody>
          <a:bodyPr>
            <a:noAutofit/>
          </a:bodyPr>
          <a:lstStyle/>
          <a:p>
            <a:pPr marL="0"/>
            <a:r>
              <a:rPr lang="en-GB" sz="1856" dirty="0"/>
              <a:t> </a:t>
            </a:r>
            <a:endParaRPr lang="it-IT" sz="1856" dirty="0"/>
          </a:p>
          <a:p>
            <a:pPr marL="0" algn="ctr"/>
            <a:r>
              <a:rPr lang="en-GB" sz="1856" dirty="0">
                <a:solidFill>
                  <a:srgbClr val="002060"/>
                </a:solidFill>
              </a:rPr>
              <a:t>  </a:t>
            </a:r>
            <a:endParaRPr lang="it-IT" sz="1856" dirty="0">
              <a:solidFill>
                <a:srgbClr val="002060"/>
              </a:solidFill>
            </a:endParaRPr>
          </a:p>
          <a:p>
            <a:pPr marL="0"/>
            <a:endParaRPr lang="it-IT" sz="1856" dirty="0">
              <a:latin typeface="Times New Roman" panose="02020603050405020304" pitchFamily="18" charset="0"/>
              <a:cs typeface="Times New Roman" panose="02020603050405020304" pitchFamily="18" charset="0"/>
            </a:endParaRPr>
          </a:p>
        </p:txBody>
      </p:sp>
      <p:sp>
        <p:nvSpPr>
          <p:cNvPr id="4" name="Segnaposto testo  3"/>
          <p:cNvSpPr>
            <a:spLocks noGrp="1"/>
          </p:cNvSpPr>
          <p:nvPr>
            <p:ph type="body" sz="half" idx="2"/>
          </p:nvPr>
        </p:nvSpPr>
        <p:spPr/>
        <p:txBody>
          <a:bodyPr/>
          <a:lstStyle/>
          <a:p>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106742"/>
            <a:ext cx="6497910" cy="4590510"/>
          </a:xfrm>
          <a:prstGeom prst="rect">
            <a:avLst/>
          </a:prstGeom>
        </p:spPr>
      </p:pic>
    </p:spTree>
    <p:extLst>
      <p:ext uri="{BB962C8B-B14F-4D97-AF65-F5344CB8AC3E}">
        <p14:creationId xmlns:p14="http://schemas.microsoft.com/office/powerpoint/2010/main" val="162719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a:xfrm>
            <a:off x="2000251" y="1982394"/>
            <a:ext cx="5143500" cy="2749237"/>
          </a:xfrm>
        </p:spPr>
        <p:txBody>
          <a:bodyPr>
            <a:noAutofit/>
          </a:bodyPr>
          <a:lstStyle/>
          <a:p>
            <a:pPr marL="0"/>
            <a:r>
              <a:rPr lang="en-GB" sz="1856" dirty="0"/>
              <a:t> </a:t>
            </a:r>
            <a:endParaRPr lang="it-IT" sz="1856" dirty="0"/>
          </a:p>
          <a:p>
            <a:pPr marL="0" algn="ctr"/>
            <a:r>
              <a:rPr lang="en-GB" sz="1856" dirty="0">
                <a:solidFill>
                  <a:srgbClr val="002060"/>
                </a:solidFill>
              </a:rPr>
              <a:t>  </a:t>
            </a:r>
            <a:endParaRPr lang="it-IT" sz="1856" dirty="0">
              <a:solidFill>
                <a:srgbClr val="002060"/>
              </a:solidFill>
            </a:endParaRPr>
          </a:p>
          <a:p>
            <a:pPr marL="0"/>
            <a:endParaRPr lang="it-IT" sz="1856" dirty="0">
              <a:latin typeface="Times New Roman" panose="02020603050405020304" pitchFamily="18" charset="0"/>
              <a:cs typeface="Times New Roman" panose="02020603050405020304" pitchFamily="18" charset="0"/>
            </a:endParaRPr>
          </a:p>
        </p:txBody>
      </p:sp>
      <p:sp>
        <p:nvSpPr>
          <p:cNvPr id="4" name="Segnaposto testo  3"/>
          <p:cNvSpPr>
            <a:spLocks noGrp="1"/>
          </p:cNvSpPr>
          <p:nvPr>
            <p:ph type="body" sz="half" idx="2"/>
          </p:nvPr>
        </p:nvSpPr>
        <p:spPr/>
        <p:txBody>
          <a:bodyPr/>
          <a:lstStyle/>
          <a:p>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53" y="1062039"/>
            <a:ext cx="6515099" cy="4689221"/>
          </a:xfrm>
          <a:prstGeom prst="rect">
            <a:avLst/>
          </a:prstGeom>
        </p:spPr>
      </p:pic>
    </p:spTree>
    <p:extLst>
      <p:ext uri="{BB962C8B-B14F-4D97-AF65-F5344CB8AC3E}">
        <p14:creationId xmlns:p14="http://schemas.microsoft.com/office/powerpoint/2010/main" val="215623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3001" y="1500188"/>
            <a:ext cx="6858000" cy="3665649"/>
          </a:xfrm>
        </p:spPr>
        <p:txBody>
          <a:bodyPr>
            <a:noAutofit/>
          </a:bodyPr>
          <a:lstStyle/>
          <a:p>
            <a:pPr marL="0"/>
            <a:r>
              <a:rPr lang="en-GB" sz="2475" dirty="0"/>
              <a:t> </a:t>
            </a:r>
            <a:endParaRPr lang="it-IT" sz="2475" dirty="0"/>
          </a:p>
          <a:p>
            <a:pPr marL="0" algn="ctr"/>
            <a:endParaRPr lang="it-IT" sz="2475" dirty="0">
              <a:solidFill>
                <a:srgbClr val="002060"/>
              </a:solidFill>
            </a:endParaRPr>
          </a:p>
          <a:p>
            <a:pPr marL="0"/>
            <a:endParaRPr lang="it-IT" sz="2475" dirty="0">
              <a:latin typeface="Times New Roman" panose="02020603050405020304" pitchFamily="18" charset="0"/>
              <a:cs typeface="Times New Roman" panose="02020603050405020304" pitchFamily="18"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692696"/>
            <a:ext cx="8712968" cy="5544616"/>
          </a:xfrm>
          <a:prstGeom prst="rect">
            <a:avLst/>
          </a:prstGeom>
        </p:spPr>
      </p:pic>
    </p:spTree>
    <p:extLst>
      <p:ext uri="{BB962C8B-B14F-4D97-AF65-F5344CB8AC3E}">
        <p14:creationId xmlns:p14="http://schemas.microsoft.com/office/powerpoint/2010/main" val="179322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3001" y="1500188"/>
            <a:ext cx="6858000" cy="3665649"/>
          </a:xfrm>
        </p:spPr>
        <p:txBody>
          <a:bodyPr>
            <a:noAutofit/>
          </a:bodyPr>
          <a:lstStyle/>
          <a:p>
            <a:pPr marL="0"/>
            <a:endParaRPr lang="it-IT" sz="2475" dirty="0"/>
          </a:p>
          <a:p>
            <a:pPr marL="0"/>
            <a:endParaRPr lang="it-IT" sz="2475" dirty="0">
              <a:latin typeface="Times New Roman" panose="02020603050405020304" pitchFamily="18" charset="0"/>
              <a:cs typeface="Times New Roman" panose="02020603050405020304" pitchFamily="18" charset="0"/>
            </a:endParaRPr>
          </a:p>
          <a:p>
            <a:pPr marL="0"/>
            <a:endParaRPr lang="en-GB" sz="2475" dirty="0">
              <a:solidFill>
                <a:srgbClr val="002060"/>
              </a:solidFill>
              <a:latin typeface="Trebuchet MS" panose="020B0603020202020204" pitchFamily="34" charset="0"/>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1" y="1500188"/>
            <a:ext cx="6858000" cy="3674142"/>
          </a:xfrm>
          <a:prstGeom prst="rect">
            <a:avLst/>
          </a:prstGeom>
        </p:spPr>
      </p:pic>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00188"/>
            <a:ext cx="6858000" cy="3857625"/>
          </a:xfrm>
          <a:prstGeom prst="rect">
            <a:avLst/>
          </a:prstGeom>
        </p:spPr>
      </p:pic>
    </p:spTree>
    <p:extLst>
      <p:ext uri="{BB962C8B-B14F-4D97-AF65-F5344CB8AC3E}">
        <p14:creationId xmlns:p14="http://schemas.microsoft.com/office/powerpoint/2010/main" val="262206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a:xfrm>
            <a:off x="0" y="188640"/>
            <a:ext cx="9144000" cy="6669360"/>
          </a:xfrm>
        </p:spPr>
        <p:txBody>
          <a:bodyPr>
            <a:normAutofit/>
          </a:bodyPr>
          <a:lstStyle/>
          <a:p>
            <a:r>
              <a:rPr lang="en-GB" sz="900" b="1" dirty="0" smtClean="0">
                <a:solidFill>
                  <a:srgbClr val="FFC000"/>
                </a:solidFill>
                <a:latin typeface="Times New Roman" panose="02020603050405020304" pitchFamily="18" charset="0"/>
                <a:ea typeface="Times New Roman" panose="02020603050405020304" pitchFamily="18" charset="0"/>
              </a:rPr>
              <a:t/>
            </a:r>
            <a:br>
              <a:rPr lang="en-GB" sz="9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 </a:t>
            </a:r>
            <a:r>
              <a:rPr lang="en-GB" sz="3600" b="1" dirty="0">
                <a:solidFill>
                  <a:srgbClr val="FFC000"/>
                </a:solidFill>
                <a:latin typeface="Times New Roman" panose="02020603050405020304" pitchFamily="18" charset="0"/>
                <a:ea typeface="Times New Roman" panose="02020603050405020304" pitchFamily="18" charset="0"/>
              </a:rPr>
              <a:t>the most important </a:t>
            </a:r>
            <a:r>
              <a:rPr lang="en-GB" sz="3600" b="1" dirty="0" smtClean="0">
                <a:solidFill>
                  <a:srgbClr val="FFC000"/>
                </a:solidFill>
                <a:latin typeface="Times New Roman" panose="02020603050405020304" pitchFamily="18" charset="0"/>
                <a:ea typeface="Times New Roman" panose="02020603050405020304" pitchFamily="18" charset="0"/>
              </a:rPr>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environmental text of </a:t>
            </a:r>
            <a:r>
              <a:rPr lang="en-GB" sz="3600" b="1" dirty="0">
                <a:solidFill>
                  <a:srgbClr val="FFC000"/>
                </a:solidFill>
                <a:latin typeface="Times New Roman" panose="02020603050405020304" pitchFamily="18" charset="0"/>
                <a:ea typeface="Times New Roman" panose="02020603050405020304" pitchFamily="18" charset="0"/>
              </a:rPr>
              <a:t>the 21</a:t>
            </a:r>
            <a:r>
              <a:rPr lang="en-GB" sz="3600" b="1" baseline="30000" dirty="0">
                <a:solidFill>
                  <a:srgbClr val="FFC000"/>
                </a:solidFill>
                <a:latin typeface="Times New Roman" panose="02020603050405020304" pitchFamily="18" charset="0"/>
                <a:ea typeface="Times New Roman" panose="02020603050405020304" pitchFamily="18" charset="0"/>
              </a:rPr>
              <a:t>st</a:t>
            </a:r>
            <a:r>
              <a:rPr lang="en-GB" sz="3600" b="1" dirty="0">
                <a:solidFill>
                  <a:srgbClr val="FFC000"/>
                </a:solidFill>
                <a:latin typeface="Times New Roman" panose="02020603050405020304" pitchFamily="18" charset="0"/>
                <a:ea typeface="Times New Roman" panose="02020603050405020304" pitchFamily="18" charset="0"/>
              </a:rPr>
              <a:t> century </a:t>
            </a:r>
            <a:br>
              <a:rPr lang="en-GB" sz="3600" b="1" dirty="0">
                <a:solidFill>
                  <a:srgbClr val="FFC000"/>
                </a:solidFill>
                <a:latin typeface="Times New Roman" panose="02020603050405020304" pitchFamily="18" charset="0"/>
                <a:ea typeface="Times New Roman" panose="02020603050405020304" pitchFamily="18" charset="0"/>
              </a:rPr>
            </a:br>
            <a:r>
              <a:rPr lang="en-GB" sz="1000" b="1" dirty="0">
                <a:solidFill>
                  <a:srgbClr val="FFC000"/>
                </a:solidFill>
                <a:latin typeface="Times New Roman" panose="02020603050405020304" pitchFamily="18" charset="0"/>
                <a:ea typeface="Times New Roman" panose="02020603050405020304" pitchFamily="18" charset="0"/>
              </a:rPr>
              <a:t/>
            </a:r>
            <a:br>
              <a:rPr lang="en-GB" sz="1000" b="1" dirty="0">
                <a:solidFill>
                  <a:srgbClr val="FFC000"/>
                </a:solidFill>
                <a:latin typeface="Times New Roman" panose="02020603050405020304" pitchFamily="18" charset="0"/>
                <a:ea typeface="Times New Roman" panose="02020603050405020304" pitchFamily="18" charset="0"/>
              </a:rPr>
            </a:br>
            <a:r>
              <a:rPr lang="en-GB" sz="2800" b="1" dirty="0">
                <a:solidFill>
                  <a:srgbClr val="00B0F0"/>
                </a:solidFill>
                <a:latin typeface="Times New Roman" panose="02020603050405020304" pitchFamily="18" charset="0"/>
                <a:ea typeface="Times New Roman" panose="02020603050405020304" pitchFamily="18" charset="0"/>
              </a:rPr>
              <a:t>(Dale Jamieson)</a:t>
            </a:r>
            <a:endParaRPr lang="it-IT" noProof="1"/>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8880"/>
            <a:ext cx="9144000" cy="4509120"/>
          </a:xfrm>
          <a:prstGeom prst="rect">
            <a:avLst/>
          </a:prstGeom>
        </p:spPr>
      </p:pic>
    </p:spTree>
    <p:extLst>
      <p:ext uri="{BB962C8B-B14F-4D97-AF65-F5344CB8AC3E}">
        <p14:creationId xmlns:p14="http://schemas.microsoft.com/office/powerpoint/2010/main" val="132939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p:spPr>
      </p:pic>
    </p:spTree>
    <p:extLst>
      <p:ext uri="{BB962C8B-B14F-4D97-AF65-F5344CB8AC3E}">
        <p14:creationId xmlns:p14="http://schemas.microsoft.com/office/powerpoint/2010/main" val="268940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a:xfrm>
            <a:off x="1" y="857250"/>
            <a:ext cx="9144000" cy="4887532"/>
          </a:xfrm>
        </p:spPr>
        <p:txBody>
          <a:bodyPr>
            <a:noAutofit/>
          </a:bodyPr>
          <a:lstStyle/>
          <a:p>
            <a:pPr marL="0"/>
            <a:r>
              <a:rPr lang="en-GB" sz="3300" dirty="0"/>
              <a:t> </a:t>
            </a:r>
            <a:endParaRPr lang="it-IT" sz="3300" dirty="0"/>
          </a:p>
          <a:p>
            <a:pPr marL="0"/>
            <a:endParaRPr lang="it-IT" sz="3300" dirty="0">
              <a:latin typeface="Times New Roman" panose="02020603050405020304" pitchFamily="18" charset="0"/>
              <a:cs typeface="Times New Roman" panose="02020603050405020304" pitchFamily="18" charset="0"/>
            </a:endParaRPr>
          </a:p>
        </p:txBody>
      </p:sp>
      <p:sp>
        <p:nvSpPr>
          <p:cNvPr id="4" name="Segnaposto testo  3"/>
          <p:cNvSpPr>
            <a:spLocks noGrp="1"/>
          </p:cNvSpPr>
          <p:nvPr>
            <p:ph type="body" sz="half" idx="2"/>
          </p:nvPr>
        </p:nvSpPr>
        <p:spPr/>
        <p:txBody>
          <a:bodyPr/>
          <a:lstStyle/>
          <a:p>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250"/>
            <a:ext cx="9144000" cy="5143500"/>
          </a:xfrm>
          <a:prstGeom prst="rect">
            <a:avLst/>
          </a:prstGeom>
        </p:spPr>
      </p:pic>
    </p:spTree>
    <p:extLst>
      <p:ext uri="{BB962C8B-B14F-4D97-AF65-F5344CB8AC3E}">
        <p14:creationId xmlns:p14="http://schemas.microsoft.com/office/powerpoint/2010/main" val="344984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ephenleahy.files.wordpress.com/2015/12/dai-drought-2060-2069-woceanlabels.jpg?w=700">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268760"/>
            <a:ext cx="6858000" cy="4266474"/>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025754"/>
            <a:ext cx="6858000" cy="4806492"/>
          </a:xfrm>
          <a:prstGeom prst="rect">
            <a:avLst/>
          </a:prstGeom>
        </p:spPr>
      </p:pic>
    </p:spTree>
    <p:extLst>
      <p:ext uri="{BB962C8B-B14F-4D97-AF65-F5344CB8AC3E}">
        <p14:creationId xmlns:p14="http://schemas.microsoft.com/office/powerpoint/2010/main" val="184880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978"/>
            <a:ext cx="9144000" cy="5004198"/>
          </a:xfrm>
        </p:spPr>
        <p:txBody>
          <a:bodyPr/>
          <a:lstStyle/>
          <a:p>
            <a:pPr lvl="1" algn="ctr"/>
            <a:r>
              <a:rPr lang="it-IT" sz="1600" b="1" dirty="0" smtClean="0">
                <a:effectLst/>
              </a:rPr>
              <a:t/>
            </a:r>
            <a:br>
              <a:rPr lang="it-IT" sz="1600" b="1" dirty="0" smtClean="0">
                <a:effectLst/>
              </a:rPr>
            </a:br>
            <a:r>
              <a:rPr lang="en-GB" sz="7200" b="1" dirty="0">
                <a:solidFill>
                  <a:srgbClr val="00B0F0"/>
                </a:solidFill>
                <a:latin typeface="Times New Roman" panose="02020603050405020304" pitchFamily="18" charset="0"/>
              </a:rPr>
              <a:t>3</a:t>
            </a:r>
            <a:r>
              <a:rPr lang="en-GB" sz="7200" b="1" dirty="0" smtClean="0">
                <a:solidFill>
                  <a:srgbClr val="00B0F0"/>
                </a:solidFill>
                <a:latin typeface="Times New Roman" panose="02020603050405020304" pitchFamily="18" charset="0"/>
              </a:rPr>
              <a:t>.</a:t>
            </a:r>
            <a:r>
              <a:rPr lang="en-GB" sz="7200" b="1" dirty="0" smtClean="0">
                <a:solidFill>
                  <a:srgbClr val="00B0F0"/>
                </a:solidFill>
                <a:latin typeface="Times New Roman" panose="02020603050405020304" pitchFamily="18" charset="0"/>
                <a:ea typeface="Times New Roman" panose="02020603050405020304" pitchFamily="18" charset="0"/>
              </a:rPr>
              <a:t> </a:t>
            </a:r>
            <a:r>
              <a:rPr lang="en-GB" sz="3600" b="1" dirty="0" smtClean="0">
                <a:solidFill>
                  <a:srgbClr val="FFC000"/>
                </a:solidFill>
                <a:latin typeface="Times New Roman" panose="02020603050405020304" pitchFamily="18" charset="0"/>
                <a:ea typeface="Times New Roman" panose="02020603050405020304" pitchFamily="18" charset="0"/>
              </a:rPr>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Attentive to the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CRY OF THE POOR </a:t>
            </a:r>
            <a:r>
              <a:rPr lang="en-GB" sz="2800" b="1" dirty="0" smtClean="0">
                <a:solidFill>
                  <a:srgbClr val="00B0F0"/>
                </a:solidFill>
                <a:latin typeface="Times New Roman" panose="02020603050405020304" pitchFamily="18" charset="0"/>
                <a:ea typeface="Times New Roman" panose="02020603050405020304" pitchFamily="18" charset="0"/>
              </a:rPr>
              <a:t>(LS, 49)</a:t>
            </a:r>
            <a:endParaRPr lang="it-IT" sz="2800" dirty="0">
              <a:solidFill>
                <a:srgbClr val="00B0F0"/>
              </a:solidFill>
            </a:endParaRP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V="1">
            <a:off x="0" y="6858000"/>
            <a:ext cx="9144000" cy="243408"/>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447" y="2736304"/>
            <a:ext cx="5563105" cy="4365104"/>
          </a:xfrm>
          <a:prstGeom prst="rect">
            <a:avLst/>
          </a:prstGeom>
        </p:spPr>
      </p:pic>
    </p:spTree>
    <p:extLst>
      <p:ext uri="{BB962C8B-B14F-4D97-AF65-F5344CB8AC3E}">
        <p14:creationId xmlns:p14="http://schemas.microsoft.com/office/powerpoint/2010/main" val="35726421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548680"/>
            <a:ext cx="8352928" cy="5904656"/>
          </a:xfrm>
        </p:spPr>
        <p:txBody>
          <a:bodyPr>
            <a:noAutofit/>
          </a:bodyPr>
          <a:lstStyle/>
          <a:p>
            <a:pPr marL="0" algn="ctr"/>
            <a:r>
              <a:rPr lang="en-GB" sz="3200" dirty="0" smtClean="0"/>
              <a:t>“</a:t>
            </a:r>
            <a:r>
              <a:rPr lang="en-GB" sz="3200" dirty="0"/>
              <a:t>Both everyday experience </a:t>
            </a:r>
            <a:r>
              <a:rPr lang="en-GB" sz="3200" dirty="0" smtClean="0"/>
              <a:t>and </a:t>
            </a:r>
            <a:r>
              <a:rPr lang="en-GB" sz="3200" dirty="0"/>
              <a:t>scientific research </a:t>
            </a:r>
            <a:r>
              <a:rPr lang="en-GB" sz="3200" dirty="0" smtClean="0">
                <a:solidFill>
                  <a:srgbClr val="00B0F0"/>
                </a:solidFill>
              </a:rPr>
              <a:t>show that </a:t>
            </a:r>
            <a:r>
              <a:rPr lang="en-GB" sz="3200" dirty="0">
                <a:solidFill>
                  <a:srgbClr val="00B0F0"/>
                </a:solidFill>
              </a:rPr>
              <a:t>the gravest effects </a:t>
            </a:r>
            <a:r>
              <a:rPr lang="en-GB" sz="3200" dirty="0" smtClean="0">
                <a:solidFill>
                  <a:srgbClr val="00B0F0"/>
                </a:solidFill>
              </a:rPr>
              <a:t>of </a:t>
            </a:r>
          </a:p>
          <a:p>
            <a:pPr marL="0" algn="ctr"/>
            <a:r>
              <a:rPr lang="en-GB" sz="3200" dirty="0" smtClean="0">
                <a:solidFill>
                  <a:srgbClr val="00B0F0"/>
                </a:solidFill>
              </a:rPr>
              <a:t>all </a:t>
            </a:r>
            <a:r>
              <a:rPr lang="en-GB" sz="3200" dirty="0">
                <a:solidFill>
                  <a:srgbClr val="00B0F0"/>
                </a:solidFill>
              </a:rPr>
              <a:t>attacks </a:t>
            </a:r>
            <a:r>
              <a:rPr lang="en-GB" sz="3200" dirty="0" smtClean="0">
                <a:solidFill>
                  <a:srgbClr val="00B0F0"/>
                </a:solidFill>
              </a:rPr>
              <a:t>on </a:t>
            </a:r>
            <a:r>
              <a:rPr lang="en-GB" sz="3200" dirty="0">
                <a:solidFill>
                  <a:srgbClr val="00B0F0"/>
                </a:solidFill>
              </a:rPr>
              <a:t>the environment </a:t>
            </a:r>
            <a:endParaRPr lang="en-GB" sz="3200" dirty="0" smtClean="0">
              <a:solidFill>
                <a:srgbClr val="00B0F0"/>
              </a:solidFill>
            </a:endParaRPr>
          </a:p>
          <a:p>
            <a:pPr marL="0" algn="ctr"/>
            <a:r>
              <a:rPr lang="en-GB" sz="3200" dirty="0" smtClean="0">
                <a:solidFill>
                  <a:srgbClr val="00B0F0"/>
                </a:solidFill>
              </a:rPr>
              <a:t>are </a:t>
            </a:r>
            <a:r>
              <a:rPr lang="en-GB" sz="3200" dirty="0">
                <a:solidFill>
                  <a:srgbClr val="00B0F0"/>
                </a:solidFill>
              </a:rPr>
              <a:t>suffered by the poorest</a:t>
            </a:r>
            <a:r>
              <a:rPr lang="en-GB" sz="3200" dirty="0"/>
              <a:t>”. </a:t>
            </a:r>
          </a:p>
          <a:p>
            <a:pPr marL="0" algn="ctr"/>
            <a:r>
              <a:rPr lang="en-GB" sz="3200" dirty="0" smtClean="0"/>
              <a:t>(</a:t>
            </a:r>
            <a:r>
              <a:rPr lang="en-GB" sz="2400" dirty="0" err="1" smtClean="0">
                <a:solidFill>
                  <a:srgbClr val="00B0F0"/>
                </a:solidFill>
              </a:rPr>
              <a:t>Laudato</a:t>
            </a:r>
            <a:r>
              <a:rPr lang="en-GB" sz="2400" dirty="0" smtClean="0">
                <a:solidFill>
                  <a:srgbClr val="00B0F0"/>
                </a:solidFill>
              </a:rPr>
              <a:t> </a:t>
            </a:r>
            <a:r>
              <a:rPr lang="en-GB" sz="2400" dirty="0">
                <a:solidFill>
                  <a:srgbClr val="00B0F0"/>
                </a:solidFill>
              </a:rPr>
              <a:t>Si’, 48</a:t>
            </a:r>
            <a:r>
              <a:rPr lang="en-GB" sz="3200" dirty="0" smtClean="0"/>
              <a:t>)</a:t>
            </a:r>
          </a:p>
          <a:p>
            <a:pPr marL="0" algn="ctr"/>
            <a:endParaRPr lang="en-GB" sz="3200" dirty="0"/>
          </a:p>
          <a:p>
            <a:pPr marL="0" algn="ctr"/>
            <a:r>
              <a:rPr lang="en-GB" sz="3200" i="1" dirty="0" err="1"/>
              <a:t>Laudato</a:t>
            </a:r>
            <a:r>
              <a:rPr lang="en-GB" sz="3200" i="1" dirty="0"/>
              <a:t> Si’</a:t>
            </a:r>
            <a:r>
              <a:rPr lang="en-GB" sz="3200" dirty="0"/>
              <a:t> is, in fact, </a:t>
            </a:r>
            <a:r>
              <a:rPr lang="en-GB" sz="3200" dirty="0">
                <a:solidFill>
                  <a:srgbClr val="00B0F0"/>
                </a:solidFill>
              </a:rPr>
              <a:t>a social encyclical </a:t>
            </a:r>
            <a:endParaRPr lang="en-GB" sz="3200" dirty="0" smtClean="0">
              <a:solidFill>
                <a:srgbClr val="00B0F0"/>
              </a:solidFill>
            </a:endParaRPr>
          </a:p>
          <a:p>
            <a:pPr marL="0" algn="ctr"/>
            <a:r>
              <a:rPr lang="en-GB" sz="3200" dirty="0" smtClean="0"/>
              <a:t>than </a:t>
            </a:r>
            <a:r>
              <a:rPr lang="en-GB" sz="3200" dirty="0"/>
              <a:t>one on climate change. </a:t>
            </a:r>
            <a:br>
              <a:rPr lang="en-GB" sz="3200" dirty="0"/>
            </a:br>
            <a:r>
              <a:rPr lang="en-GB" sz="3200" dirty="0"/>
              <a:t>“Climate” is mentioned just 14 times in the text, while “</a:t>
            </a:r>
            <a:r>
              <a:rPr lang="en-GB" sz="3200" dirty="0">
                <a:solidFill>
                  <a:srgbClr val="00B0F0"/>
                </a:solidFill>
              </a:rPr>
              <a:t>the poor,” 59 times</a:t>
            </a:r>
            <a:r>
              <a:rPr lang="en-GB" sz="3200" dirty="0"/>
              <a:t>.</a:t>
            </a:r>
            <a:r>
              <a:rPr lang="it-IT" sz="3200" dirty="0"/>
              <a:t/>
            </a:r>
            <a:br>
              <a:rPr lang="it-IT" sz="3200" dirty="0"/>
            </a:br>
            <a:r>
              <a:rPr lang="en-US" sz="3200" dirty="0"/>
              <a:t> </a:t>
            </a:r>
            <a:r>
              <a:rPr lang="it-IT" sz="3200" dirty="0"/>
              <a:t/>
            </a:r>
            <a:br>
              <a:rPr lang="it-IT" sz="3200" dirty="0"/>
            </a:br>
            <a:r>
              <a:rPr lang="en-GB" sz="3000" dirty="0" smtClean="0">
                <a:solidFill>
                  <a:srgbClr val="00B0F0"/>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3000" dirty="0">
              <a:solidFill>
                <a:srgbClr val="00B0F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8743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661" y="3326129"/>
            <a:ext cx="5594717" cy="4114800"/>
          </a:xfrm>
        </p:spPr>
      </p:pic>
      <p:sp>
        <p:nvSpPr>
          <p:cNvPr id="4" name="Segnaposto testo 3"/>
          <p:cNvSpPr>
            <a:spLocks noGrp="1"/>
          </p:cNvSpPr>
          <p:nvPr>
            <p:ph type="body" sz="half" idx="2"/>
          </p:nvPr>
        </p:nvSpPr>
        <p:spPr/>
        <p:txBody>
          <a:bodyPr/>
          <a:lstStyle/>
          <a:p>
            <a:endParaRPr lang="it-IT" dirty="0"/>
          </a:p>
        </p:txBody>
      </p:sp>
      <p:pic>
        <p:nvPicPr>
          <p:cNvPr id="2052" name="Picture 4" descr="Food crisis in Kenya: 5 signs of hunger I've never seen | World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0"/>
            <a:ext cx="93245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29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c 6"/>
          <p:cNvSpPr/>
          <p:nvPr/>
        </p:nvSpPr>
        <p:spPr>
          <a:xfrm>
            <a:off x="-3429000" y="0"/>
            <a:ext cx="6858000" cy="6858000"/>
          </a:xfrm>
          <a:prstGeom prst="arc">
            <a:avLst>
              <a:gd name="adj1" fmla="val 16200000"/>
              <a:gd name="adj2" fmla="val 5392005"/>
            </a:avLst>
          </a:prstGeom>
          <a:blipFill dpi="0" rotWithShape="1">
            <a:blip r:embed="rId3" cstate="print"/>
            <a:srcRect/>
            <a:tile tx="0" ty="0" sx="100000" sy="100000" flip="none" algn="tl"/>
          </a:blipFill>
          <a:ln>
            <a:noFill/>
          </a:ln>
          <a:effectLst>
            <a:innerShdw blurRad="254000" dist="254000" dir="18900000">
              <a:prstClr val="black">
                <a:alpha val="3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prstClr val="black"/>
              </a:solidFill>
            </a:endParaRPr>
          </a:p>
        </p:txBody>
      </p:sp>
      <p:sp>
        <p:nvSpPr>
          <p:cNvPr id="8" name="Arc 7"/>
          <p:cNvSpPr/>
          <p:nvPr/>
        </p:nvSpPr>
        <p:spPr>
          <a:xfrm>
            <a:off x="-4584810" y="441434"/>
            <a:ext cx="9169620" cy="6211614"/>
          </a:xfrm>
          <a:prstGeom prst="arc">
            <a:avLst>
              <a:gd name="adj1" fmla="val 16200000"/>
              <a:gd name="adj2" fmla="val 5392005"/>
            </a:avLst>
          </a:prstGeom>
          <a:noFill/>
          <a:ln w="19050">
            <a:solidFill>
              <a:schemeClr val="bg1">
                <a:alpha val="5019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9" name="Arc 8"/>
          <p:cNvSpPr/>
          <p:nvPr/>
        </p:nvSpPr>
        <p:spPr>
          <a:xfrm>
            <a:off x="-4562639" y="-110362"/>
            <a:ext cx="9125278" cy="6274672"/>
          </a:xfrm>
          <a:prstGeom prst="arc">
            <a:avLst>
              <a:gd name="adj1" fmla="val 16200000"/>
              <a:gd name="adj2" fmla="val 5392005"/>
            </a:avLst>
          </a:prstGeom>
          <a:noFill/>
          <a:ln w="53975">
            <a:gradFill flip="none" rotWithShape="1">
              <a:gsLst>
                <a:gs pos="0">
                  <a:schemeClr val="accent1">
                    <a:lumMod val="60000"/>
                    <a:lumOff val="40000"/>
                    <a:alpha val="23000"/>
                  </a:schemeClr>
                </a:gs>
                <a:gs pos="100000">
                  <a:srgbClr val="D0D7DE">
                    <a:alpha val="10000"/>
                  </a:srgb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 name="Rettangolo 1"/>
          <p:cNvSpPr/>
          <p:nvPr/>
        </p:nvSpPr>
        <p:spPr>
          <a:xfrm>
            <a:off x="0" y="441434"/>
            <a:ext cx="9144000" cy="5355312"/>
          </a:xfrm>
          <a:prstGeom prst="rect">
            <a:avLst/>
          </a:prstGeom>
        </p:spPr>
        <p:txBody>
          <a:bodyPr wrap="square">
            <a:spAutoFit/>
          </a:bodyPr>
          <a:lstStyle/>
          <a:p>
            <a:pPr algn="ctr">
              <a:spcAft>
                <a:spcPts val="0"/>
              </a:spcAft>
            </a:pPr>
            <a:endParaRPr lang="it-IT" b="1" dirty="0" smtClean="0">
              <a:latin typeface="Times New Roman" panose="02020603050405020304" pitchFamily="18" charset="0"/>
              <a:ea typeface="Times New Roman" panose="02020603050405020304" pitchFamily="18" charset="0"/>
            </a:endParaRPr>
          </a:p>
          <a:p>
            <a:pPr algn="ctr">
              <a:spcAft>
                <a:spcPts val="0"/>
              </a:spcAft>
            </a:pPr>
            <a:endParaRPr lang="it-IT" b="1" dirty="0" smtClean="0">
              <a:latin typeface="Times New Roman" panose="02020603050405020304" pitchFamily="18" charset="0"/>
              <a:ea typeface="Times New Roman" panose="02020603050405020304" pitchFamily="18" charset="0"/>
            </a:endParaRPr>
          </a:p>
          <a:p>
            <a:pPr algn="ctr">
              <a:spcAft>
                <a:spcPts val="0"/>
              </a:spcAft>
            </a:pPr>
            <a:endParaRPr lang="it-IT" b="1" dirty="0">
              <a:latin typeface="Times New Roman" panose="02020603050405020304" pitchFamily="18" charset="0"/>
              <a:ea typeface="Times New Roman" panose="02020603050405020304" pitchFamily="18" charset="0"/>
            </a:endParaRPr>
          </a:p>
          <a:p>
            <a:pPr algn="ctr">
              <a:spcAft>
                <a:spcPts val="0"/>
              </a:spcAft>
            </a:pPr>
            <a:endParaRPr lang="it-IT" b="1" dirty="0" smtClean="0">
              <a:latin typeface="Times New Roman" panose="02020603050405020304" pitchFamily="18" charset="0"/>
              <a:ea typeface="Times New Roman" panose="02020603050405020304" pitchFamily="18" charset="0"/>
            </a:endParaRPr>
          </a:p>
          <a:p>
            <a:pPr algn="ctr">
              <a:spcAft>
                <a:spcPts val="0"/>
              </a:spcAft>
            </a:pPr>
            <a:endParaRPr lang="it-IT" b="1" dirty="0">
              <a:latin typeface="Times New Roman" panose="02020603050405020304" pitchFamily="18" charset="0"/>
              <a:ea typeface="Times New Roman" panose="02020603050405020304" pitchFamily="18" charset="0"/>
            </a:endParaRPr>
          </a:p>
          <a:p>
            <a:pPr algn="ctr">
              <a:spcAft>
                <a:spcPts val="0"/>
              </a:spcAft>
            </a:pPr>
            <a:endParaRPr lang="it-IT" b="1" dirty="0" smtClean="0">
              <a:latin typeface="Times New Roman" panose="02020603050405020304" pitchFamily="18" charset="0"/>
              <a:ea typeface="Times New Roman" panose="02020603050405020304" pitchFamily="18" charset="0"/>
            </a:endParaRPr>
          </a:p>
          <a:p>
            <a:pPr algn="ctr">
              <a:spcAft>
                <a:spcPts val="0"/>
              </a:spcAft>
            </a:pPr>
            <a:endParaRPr lang="it-IT" b="1" dirty="0" smtClean="0">
              <a:latin typeface="Times New Roman" panose="02020603050405020304" pitchFamily="18" charset="0"/>
              <a:ea typeface="Times New Roman" panose="02020603050405020304" pitchFamily="18" charset="0"/>
            </a:endParaRPr>
          </a:p>
          <a:p>
            <a:pPr algn="ctr">
              <a:spcAft>
                <a:spcPts val="0"/>
              </a:spcAft>
            </a:pPr>
            <a:endParaRPr lang="it-IT" b="1" dirty="0">
              <a:latin typeface="Times New Roman" panose="02020603050405020304" pitchFamily="18" charset="0"/>
              <a:ea typeface="Times New Roman" panose="02020603050405020304" pitchFamily="18" charset="0"/>
            </a:endParaRPr>
          </a:p>
          <a:p>
            <a:pPr algn="ctr">
              <a:spcAft>
                <a:spcPts val="0"/>
              </a:spcAft>
            </a:pPr>
            <a:endParaRPr lang="it-IT" b="1" dirty="0" smtClean="0">
              <a:latin typeface="Times New Roman" panose="02020603050405020304" pitchFamily="18" charset="0"/>
              <a:ea typeface="Times New Roman" panose="02020603050405020304" pitchFamily="18" charset="0"/>
            </a:endParaRPr>
          </a:p>
          <a:p>
            <a:pPr algn="ctr">
              <a:spcAft>
                <a:spcPts val="0"/>
              </a:spcAft>
            </a:pPr>
            <a:endParaRPr lang="it-IT" b="1" dirty="0">
              <a:latin typeface="Times New Roman" panose="02020603050405020304" pitchFamily="18" charset="0"/>
              <a:ea typeface="Times New Roman" panose="02020603050405020304" pitchFamily="18" charset="0"/>
            </a:endParaRPr>
          </a:p>
          <a:p>
            <a:pPr algn="ctr">
              <a:spcAft>
                <a:spcPts val="0"/>
              </a:spcAft>
            </a:pPr>
            <a:endParaRPr lang="it-IT" b="1" dirty="0" smtClean="0">
              <a:latin typeface="Times New Roman" panose="02020603050405020304" pitchFamily="18" charset="0"/>
              <a:ea typeface="Times New Roman" panose="02020603050405020304" pitchFamily="18" charset="0"/>
            </a:endParaRPr>
          </a:p>
          <a:p>
            <a:pPr algn="ctr">
              <a:spcAft>
                <a:spcPts val="0"/>
              </a:spcAft>
            </a:pPr>
            <a:endParaRPr lang="it-IT" b="1" dirty="0">
              <a:latin typeface="Times New Roman" panose="02020603050405020304" pitchFamily="18" charset="0"/>
              <a:ea typeface="Times New Roman" panose="02020603050405020304" pitchFamily="18" charset="0"/>
            </a:endParaRPr>
          </a:p>
          <a:p>
            <a:pPr algn="ctr">
              <a:spcAft>
                <a:spcPts val="0"/>
              </a:spcAft>
            </a:pPr>
            <a:endParaRPr lang="it-IT" b="1" dirty="0" smtClean="0">
              <a:latin typeface="Times New Roman" panose="02020603050405020304" pitchFamily="18" charset="0"/>
              <a:ea typeface="Times New Roman" panose="02020603050405020304" pitchFamily="18" charset="0"/>
            </a:endParaRPr>
          </a:p>
          <a:p>
            <a:pPr algn="ctr">
              <a:spcAft>
                <a:spcPts val="0"/>
              </a:spcAft>
            </a:pPr>
            <a:endParaRPr lang="it-IT" b="1" dirty="0">
              <a:latin typeface="Times New Roman" panose="02020603050405020304" pitchFamily="18" charset="0"/>
              <a:ea typeface="Times New Roman" panose="02020603050405020304" pitchFamily="18" charset="0"/>
            </a:endParaRPr>
          </a:p>
          <a:p>
            <a:pPr algn="ctr">
              <a:spcAft>
                <a:spcPts val="0"/>
              </a:spcAft>
            </a:pPr>
            <a:endParaRPr lang="it-IT" b="1" dirty="0" smtClean="0">
              <a:latin typeface="Times New Roman" panose="02020603050405020304" pitchFamily="18" charset="0"/>
              <a:ea typeface="Times New Roman" panose="02020603050405020304" pitchFamily="18" charset="0"/>
            </a:endParaRPr>
          </a:p>
          <a:p>
            <a:pPr algn="ctr">
              <a:spcAft>
                <a:spcPts val="0"/>
              </a:spcAft>
            </a:pPr>
            <a:endParaRPr lang="it-IT" b="1" dirty="0">
              <a:latin typeface="Times New Roman" panose="02020603050405020304" pitchFamily="18" charset="0"/>
              <a:ea typeface="Times New Roman" panose="02020603050405020304" pitchFamily="18" charset="0"/>
            </a:endParaRPr>
          </a:p>
          <a:p>
            <a:pPr algn="ctr">
              <a:spcAft>
                <a:spcPts val="0"/>
              </a:spcAft>
            </a:pPr>
            <a:endParaRPr lang="it-IT" b="1" dirty="0" smtClean="0">
              <a:latin typeface="Times New Roman" panose="02020603050405020304" pitchFamily="18" charset="0"/>
              <a:ea typeface="Times New Roman" panose="02020603050405020304" pitchFamily="18" charset="0"/>
            </a:endParaRPr>
          </a:p>
          <a:p>
            <a:pPr algn="ctr">
              <a:spcAft>
                <a:spcPts val="0"/>
              </a:spcAft>
            </a:pPr>
            <a:endParaRPr lang="it-IT" b="1" dirty="0">
              <a:latin typeface="Times New Roman" panose="02020603050405020304" pitchFamily="18" charset="0"/>
              <a:ea typeface="Times New Roman" panose="02020603050405020304" pitchFamily="18" charset="0"/>
            </a:endParaRPr>
          </a:p>
          <a:p>
            <a:pPr algn="ctr">
              <a:spcAft>
                <a:spcPts val="0"/>
              </a:spcAft>
            </a:pPr>
            <a:endParaRPr lang="it-IT" b="1" dirty="0">
              <a:latin typeface="Times New Roman" panose="02020603050405020304" pitchFamily="18" charset="0"/>
              <a:ea typeface="Times New Roman" panose="02020603050405020304" pitchFamily="18" charset="0"/>
            </a:endParaRP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7000"/>
            <a:ext cx="9144000" cy="6004560"/>
          </a:xfrm>
          <a:prstGeom prst="rect">
            <a:avLst/>
          </a:prstGeom>
        </p:spPr>
      </p:pic>
    </p:spTree>
    <p:extLst>
      <p:ext uri="{BB962C8B-B14F-4D97-AF65-F5344CB8AC3E}">
        <p14:creationId xmlns:p14="http://schemas.microsoft.com/office/powerpoint/2010/main" val="348354479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836712"/>
            <a:ext cx="7992888" cy="5472608"/>
          </a:xfrm>
        </p:spPr>
      </p:pic>
    </p:spTree>
    <p:extLst>
      <p:ext uri="{BB962C8B-B14F-4D97-AF65-F5344CB8AC3E}">
        <p14:creationId xmlns:p14="http://schemas.microsoft.com/office/powerpoint/2010/main" val="130458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908720"/>
            <a:ext cx="7920880" cy="5184576"/>
          </a:xfrm>
        </p:spPr>
      </p:pic>
    </p:spTree>
    <p:extLst>
      <p:ext uri="{BB962C8B-B14F-4D97-AF65-F5344CB8AC3E}">
        <p14:creationId xmlns:p14="http://schemas.microsoft.com/office/powerpoint/2010/main" val="37584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512064"/>
            <a:ext cx="8435280" cy="6085288"/>
          </a:xfrm>
        </p:spPr>
        <p:txBody>
          <a:bodyPr/>
          <a:lstStyle/>
          <a:p>
            <a:r>
              <a:rPr lang="en-GB" sz="2800" dirty="0" smtClean="0">
                <a:effectLst/>
              </a:rPr>
              <a:t>The </a:t>
            </a:r>
            <a:r>
              <a:rPr lang="en-GB" sz="2800" b="1" dirty="0" smtClean="0">
                <a:solidFill>
                  <a:srgbClr val="00B0F0"/>
                </a:solidFill>
                <a:effectLst/>
              </a:rPr>
              <a:t>richest 10% of humanity </a:t>
            </a:r>
            <a:r>
              <a:rPr lang="en-GB" sz="2800" dirty="0" smtClean="0">
                <a:effectLst/>
              </a:rPr>
              <a:t>(c. 630 million people) accounted for </a:t>
            </a:r>
            <a:r>
              <a:rPr lang="en-GB" sz="2800" b="1" dirty="0" smtClean="0">
                <a:solidFill>
                  <a:srgbClr val="00B0F0"/>
                </a:solidFill>
                <a:effectLst/>
              </a:rPr>
              <a:t>52% </a:t>
            </a:r>
            <a:r>
              <a:rPr lang="en-GB" sz="2800" dirty="0" smtClean="0">
                <a:effectLst/>
              </a:rPr>
              <a:t>of the cumulative emissions … </a:t>
            </a:r>
            <a:br>
              <a:rPr lang="en-GB" sz="2800" dirty="0" smtClean="0">
                <a:effectLst/>
              </a:rPr>
            </a:br>
            <a:r>
              <a:rPr lang="en-GB" sz="800" dirty="0" smtClean="0">
                <a:effectLst/>
              </a:rPr>
              <a:t/>
            </a:r>
            <a:br>
              <a:rPr lang="en-GB" sz="800" dirty="0" smtClean="0">
                <a:effectLst/>
              </a:rPr>
            </a:br>
            <a:r>
              <a:rPr lang="en-GB" sz="800" dirty="0" smtClean="0">
                <a:effectLst/>
              </a:rPr>
              <a:t/>
            </a:r>
            <a:br>
              <a:rPr lang="en-GB" sz="800" dirty="0" smtClean="0">
                <a:effectLst/>
              </a:rPr>
            </a:br>
            <a:r>
              <a:rPr lang="en-GB" sz="2800" dirty="0" smtClean="0">
                <a:effectLst/>
              </a:rPr>
              <a:t>[the richest </a:t>
            </a:r>
            <a:r>
              <a:rPr lang="en-GB" sz="2800" b="1" dirty="0" smtClean="0">
                <a:solidFill>
                  <a:srgbClr val="00B0F0"/>
                </a:solidFill>
                <a:effectLst/>
              </a:rPr>
              <a:t>1%</a:t>
            </a:r>
            <a:r>
              <a:rPr lang="en-GB" sz="2800" dirty="0" smtClean="0">
                <a:solidFill>
                  <a:srgbClr val="00B0F0"/>
                </a:solidFill>
                <a:effectLst/>
              </a:rPr>
              <a:t> </a:t>
            </a:r>
            <a:r>
              <a:rPr lang="en-GB" sz="2800" dirty="0" smtClean="0">
                <a:effectLst/>
              </a:rPr>
              <a:t>alone was responsible for </a:t>
            </a:r>
            <a:r>
              <a:rPr lang="en-GB" sz="2800" b="1" dirty="0" smtClean="0">
                <a:solidFill>
                  <a:srgbClr val="00B0F0"/>
                </a:solidFill>
                <a:effectLst/>
              </a:rPr>
              <a:t>15%</a:t>
            </a:r>
            <a:r>
              <a:rPr lang="en-GB" sz="2800" dirty="0" smtClean="0">
                <a:effectLst/>
              </a:rPr>
              <a:t>]</a:t>
            </a:r>
            <a:br>
              <a:rPr lang="en-GB" sz="2800" dirty="0" smtClean="0">
                <a:effectLst/>
              </a:rPr>
            </a:br>
            <a:r>
              <a:rPr lang="en-GB" sz="3600" dirty="0">
                <a:effectLst/>
              </a:rPr>
              <a:t/>
            </a:r>
            <a:br>
              <a:rPr lang="en-GB" sz="3600" dirty="0">
                <a:effectLst/>
              </a:rPr>
            </a:br>
            <a:r>
              <a:rPr lang="en-GB" sz="2800" dirty="0" smtClean="0">
                <a:effectLst/>
              </a:rPr>
              <a:t>The </a:t>
            </a:r>
            <a:r>
              <a:rPr lang="en-GB" sz="2800" b="1" dirty="0" smtClean="0">
                <a:solidFill>
                  <a:srgbClr val="00B0F0"/>
                </a:solidFill>
                <a:effectLst/>
              </a:rPr>
              <a:t>40% of humanity in the global middle class </a:t>
            </a:r>
            <a:br>
              <a:rPr lang="en-GB" sz="2800" b="1" dirty="0" smtClean="0">
                <a:solidFill>
                  <a:srgbClr val="00B0F0"/>
                </a:solidFill>
                <a:effectLst/>
              </a:rPr>
            </a:br>
            <a:r>
              <a:rPr lang="en-GB" sz="2800" dirty="0" smtClean="0">
                <a:effectLst/>
              </a:rPr>
              <a:t>(c. 2.5 billion people) </a:t>
            </a:r>
            <a:br>
              <a:rPr lang="en-GB" sz="2800" dirty="0" smtClean="0">
                <a:effectLst/>
              </a:rPr>
            </a:br>
            <a:r>
              <a:rPr lang="en-GB" sz="2800" dirty="0" smtClean="0">
                <a:effectLst/>
              </a:rPr>
              <a:t>accounted for </a:t>
            </a:r>
            <a:r>
              <a:rPr lang="en-GB" sz="2800" b="1" dirty="0" smtClean="0">
                <a:solidFill>
                  <a:srgbClr val="00B0F0"/>
                </a:solidFill>
                <a:effectLst/>
              </a:rPr>
              <a:t>41% </a:t>
            </a:r>
            <a:r>
              <a:rPr lang="en-GB" sz="2800" dirty="0" smtClean="0">
                <a:effectLst/>
              </a:rPr>
              <a:t>of the cumulative emissions.</a:t>
            </a:r>
            <a:br>
              <a:rPr lang="en-GB" sz="2800" dirty="0" smtClean="0">
                <a:effectLst/>
              </a:rPr>
            </a:br>
            <a:r>
              <a:rPr lang="en-GB" sz="3600" dirty="0">
                <a:effectLst/>
              </a:rPr>
              <a:t/>
            </a:r>
            <a:br>
              <a:rPr lang="en-GB" sz="3600" dirty="0">
                <a:effectLst/>
              </a:rPr>
            </a:br>
            <a:r>
              <a:rPr lang="en-GB" sz="2800" dirty="0" smtClean="0">
                <a:effectLst/>
              </a:rPr>
              <a:t>The </a:t>
            </a:r>
            <a:r>
              <a:rPr lang="en-GB" sz="2800" b="1" dirty="0" smtClean="0">
                <a:solidFill>
                  <a:srgbClr val="00B0F0"/>
                </a:solidFill>
                <a:effectLst/>
              </a:rPr>
              <a:t>poorest 50% </a:t>
            </a:r>
            <a:r>
              <a:rPr lang="en-GB" sz="2800" dirty="0" smtClean="0">
                <a:effectLst/>
              </a:rPr>
              <a:t>(c. 3.1 billion people) </a:t>
            </a:r>
            <a:br>
              <a:rPr lang="en-GB" sz="2800" dirty="0" smtClean="0">
                <a:effectLst/>
              </a:rPr>
            </a:br>
            <a:r>
              <a:rPr lang="en-GB" sz="2800" dirty="0" smtClean="0">
                <a:effectLst/>
              </a:rPr>
              <a:t>were responsible for just </a:t>
            </a:r>
            <a:r>
              <a:rPr lang="en-GB" sz="2800" b="1" dirty="0" smtClean="0">
                <a:solidFill>
                  <a:srgbClr val="00B0F0"/>
                </a:solidFill>
                <a:effectLst/>
              </a:rPr>
              <a:t>7% </a:t>
            </a:r>
            <a:r>
              <a:rPr lang="en-GB" sz="2800" dirty="0" smtClean="0">
                <a:effectLst/>
              </a:rPr>
              <a:t>of cumulative emissions.</a:t>
            </a:r>
            <a:br>
              <a:rPr lang="en-GB" sz="2800" dirty="0" smtClean="0">
                <a:effectLst/>
              </a:rPr>
            </a:br>
            <a:r>
              <a:rPr lang="en-GB" sz="2800" dirty="0">
                <a:effectLst/>
              </a:rPr>
              <a:t/>
            </a:r>
            <a:br>
              <a:rPr lang="en-GB" sz="2800" dirty="0">
                <a:effectLst/>
              </a:rPr>
            </a:br>
            <a:r>
              <a:rPr lang="en-GB" sz="2400" dirty="0" smtClean="0">
                <a:effectLst/>
              </a:rPr>
              <a:t>(OXFAM, </a:t>
            </a:r>
            <a:r>
              <a:rPr lang="en-GB" sz="2400" dirty="0" smtClean="0">
                <a:solidFill>
                  <a:srgbClr val="00B0F0"/>
                </a:solidFill>
                <a:effectLst/>
              </a:rPr>
              <a:t>Confronting Carbon Inequality</a:t>
            </a:r>
            <a:r>
              <a:rPr lang="en-GB" sz="2400" dirty="0" smtClean="0">
                <a:effectLst/>
              </a:rPr>
              <a:t>, </a:t>
            </a:r>
            <a:br>
              <a:rPr lang="en-GB" sz="2400" dirty="0" smtClean="0">
                <a:effectLst/>
              </a:rPr>
            </a:br>
            <a:r>
              <a:rPr lang="en-GB" sz="2400" dirty="0" smtClean="0">
                <a:effectLst/>
              </a:rPr>
              <a:t>21 September 2020)</a:t>
            </a:r>
            <a:br>
              <a:rPr lang="en-GB" sz="2400" dirty="0" smtClean="0">
                <a:effectLst/>
              </a:rPr>
            </a:br>
            <a:endParaRPr lang="it-IT" sz="2400" dirty="0">
              <a:effectLst/>
            </a:endParaRPr>
          </a:p>
        </p:txBody>
      </p:sp>
    </p:spTree>
    <p:extLst>
      <p:ext uri="{BB962C8B-B14F-4D97-AF65-F5344CB8AC3E}">
        <p14:creationId xmlns:p14="http://schemas.microsoft.com/office/powerpoint/2010/main" val="4070899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332656"/>
            <a:ext cx="9144000" cy="6336704"/>
          </a:xfrm>
        </p:spPr>
        <p:txBody>
          <a:bodyPr>
            <a:noAutofit/>
          </a:bodyPr>
          <a:lstStyle/>
          <a:p>
            <a:pPr marL="0" algn="ctr"/>
            <a:endParaRPr lang="en-GB" sz="2400" b="1" dirty="0"/>
          </a:p>
          <a:p>
            <a:pPr marL="0" algn="ctr"/>
            <a:r>
              <a:rPr lang="en-GB" sz="3200" b="1" dirty="0"/>
              <a:t>… </a:t>
            </a:r>
            <a:r>
              <a:rPr lang="en-GB" sz="3200" b="1" dirty="0" smtClean="0"/>
              <a:t>An INTEGRAL vision</a:t>
            </a:r>
            <a:endParaRPr lang="en-GB" sz="3200" b="1" dirty="0"/>
          </a:p>
          <a:p>
            <a:pPr marL="0" algn="ctr"/>
            <a:endParaRPr lang="it-IT" sz="3200" dirty="0" smtClean="0">
              <a:solidFill>
                <a:srgbClr val="002060"/>
              </a:solidFill>
              <a:latin typeface="Trebuchet MS" panose="020B0603020202020204" pitchFamily="34" charset="0"/>
            </a:endParaRPr>
          </a:p>
          <a:p>
            <a:pPr marL="0" algn="ctr"/>
            <a:r>
              <a:rPr lang="it-IT" sz="3200" dirty="0" smtClean="0">
                <a:solidFill>
                  <a:srgbClr val="002060"/>
                </a:solidFill>
                <a:latin typeface="Trebuchet MS" panose="020B0603020202020204" pitchFamily="34" charset="0"/>
              </a:rPr>
              <a:t>«</a:t>
            </a:r>
            <a:r>
              <a:rPr lang="it-IT" sz="3200" dirty="0" smtClean="0">
                <a:solidFill>
                  <a:srgbClr val="00B0F0"/>
                </a:solidFill>
                <a:latin typeface="Trebuchet MS" panose="020B0603020202020204" pitchFamily="34" charset="0"/>
              </a:rPr>
              <a:t>… </a:t>
            </a:r>
            <a:r>
              <a:rPr lang="it-IT" sz="4000" dirty="0" smtClean="0">
                <a:solidFill>
                  <a:srgbClr val="FFFF00"/>
                </a:solidFill>
                <a:latin typeface="Trebuchet MS" panose="020B0603020202020204" pitchFamily="34" charset="0"/>
              </a:rPr>
              <a:t>human life </a:t>
            </a:r>
            <a:r>
              <a:rPr lang="it-IT" sz="4000" dirty="0" err="1" smtClean="0">
                <a:solidFill>
                  <a:srgbClr val="FFFF00"/>
                </a:solidFill>
                <a:latin typeface="Trebuchet MS" panose="020B0603020202020204" pitchFamily="34" charset="0"/>
              </a:rPr>
              <a:t>is</a:t>
            </a:r>
            <a:r>
              <a:rPr lang="it-IT" sz="4000" dirty="0" smtClean="0">
                <a:solidFill>
                  <a:srgbClr val="FFFF00"/>
                </a:solidFill>
                <a:latin typeface="Trebuchet MS" panose="020B0603020202020204" pitchFamily="34" charset="0"/>
              </a:rPr>
              <a:t> </a:t>
            </a:r>
            <a:r>
              <a:rPr lang="it-IT" sz="4000" dirty="0" err="1" smtClean="0">
                <a:solidFill>
                  <a:srgbClr val="FFFF00"/>
                </a:solidFill>
                <a:latin typeface="Trebuchet MS" panose="020B0603020202020204" pitchFamily="34" charset="0"/>
              </a:rPr>
              <a:t>grounded</a:t>
            </a:r>
            <a:r>
              <a:rPr lang="it-IT" sz="4000" dirty="0" smtClean="0">
                <a:solidFill>
                  <a:srgbClr val="FFFF00"/>
                </a:solidFill>
                <a:latin typeface="Trebuchet MS" panose="020B0603020202020204" pitchFamily="34" charset="0"/>
              </a:rPr>
              <a:t> </a:t>
            </a:r>
          </a:p>
          <a:p>
            <a:pPr marL="0" algn="ctr"/>
            <a:r>
              <a:rPr lang="it-IT" sz="4000" dirty="0" smtClean="0">
                <a:solidFill>
                  <a:srgbClr val="FFFF00"/>
                </a:solidFill>
                <a:latin typeface="Trebuchet MS" panose="020B0603020202020204" pitchFamily="34" charset="0"/>
              </a:rPr>
              <a:t>in </a:t>
            </a:r>
            <a:r>
              <a:rPr lang="it-IT" sz="4000" dirty="0" err="1" smtClean="0">
                <a:solidFill>
                  <a:srgbClr val="FFFF00"/>
                </a:solidFill>
                <a:latin typeface="Trebuchet MS" panose="020B0603020202020204" pitchFamily="34" charset="0"/>
              </a:rPr>
              <a:t>three</a:t>
            </a:r>
            <a:r>
              <a:rPr lang="it-IT" sz="4000" dirty="0" smtClean="0">
                <a:solidFill>
                  <a:srgbClr val="FFFF00"/>
                </a:solidFill>
                <a:latin typeface="Trebuchet MS" panose="020B0603020202020204" pitchFamily="34" charset="0"/>
              </a:rPr>
              <a:t> </a:t>
            </a:r>
            <a:r>
              <a:rPr lang="it-IT" sz="4000" dirty="0" err="1" smtClean="0">
                <a:solidFill>
                  <a:srgbClr val="FFFF00"/>
                </a:solidFill>
                <a:latin typeface="Trebuchet MS" panose="020B0603020202020204" pitchFamily="34" charset="0"/>
              </a:rPr>
              <a:t>fundamental</a:t>
            </a:r>
            <a:r>
              <a:rPr lang="it-IT" sz="4000" dirty="0" smtClean="0">
                <a:solidFill>
                  <a:srgbClr val="FFFF00"/>
                </a:solidFill>
                <a:latin typeface="Trebuchet MS" panose="020B0603020202020204" pitchFamily="34" charset="0"/>
              </a:rPr>
              <a:t> and </a:t>
            </a:r>
            <a:r>
              <a:rPr lang="it-IT" sz="4000" dirty="0" err="1" smtClean="0">
                <a:solidFill>
                  <a:srgbClr val="FFFF00"/>
                </a:solidFill>
                <a:latin typeface="Trebuchet MS" panose="020B0603020202020204" pitchFamily="34" charset="0"/>
              </a:rPr>
              <a:t>closely</a:t>
            </a:r>
            <a:r>
              <a:rPr lang="it-IT" sz="4000" dirty="0" smtClean="0">
                <a:solidFill>
                  <a:srgbClr val="FFFF00"/>
                </a:solidFill>
                <a:latin typeface="Trebuchet MS" panose="020B0603020202020204" pitchFamily="34" charset="0"/>
              </a:rPr>
              <a:t> </a:t>
            </a:r>
            <a:r>
              <a:rPr lang="it-IT" sz="4000" dirty="0" err="1" smtClean="0">
                <a:solidFill>
                  <a:srgbClr val="FFFF00"/>
                </a:solidFill>
                <a:latin typeface="Trebuchet MS" panose="020B0603020202020204" pitchFamily="34" charset="0"/>
              </a:rPr>
              <a:t>intertwined</a:t>
            </a:r>
            <a:r>
              <a:rPr lang="it-IT" sz="4000" dirty="0" smtClean="0">
                <a:solidFill>
                  <a:srgbClr val="FFFF00"/>
                </a:solidFill>
                <a:latin typeface="Trebuchet MS" panose="020B0603020202020204" pitchFamily="34" charset="0"/>
              </a:rPr>
              <a:t> </a:t>
            </a:r>
            <a:r>
              <a:rPr lang="it-IT" sz="4000" dirty="0" err="1" smtClean="0">
                <a:solidFill>
                  <a:srgbClr val="FFFF00"/>
                </a:solidFill>
                <a:latin typeface="Trebuchet MS" panose="020B0603020202020204" pitchFamily="34" charset="0"/>
              </a:rPr>
              <a:t>relationships</a:t>
            </a:r>
            <a:r>
              <a:rPr lang="it-IT" sz="4000" dirty="0" smtClean="0">
                <a:solidFill>
                  <a:srgbClr val="FFFF00"/>
                </a:solidFill>
                <a:latin typeface="Trebuchet MS" panose="020B0603020202020204" pitchFamily="34" charset="0"/>
              </a:rPr>
              <a:t>: </a:t>
            </a:r>
          </a:p>
          <a:p>
            <a:pPr marL="0" algn="ctr"/>
            <a:r>
              <a:rPr lang="it-IT" sz="4000" dirty="0" smtClean="0">
                <a:solidFill>
                  <a:srgbClr val="FFFF00"/>
                </a:solidFill>
                <a:latin typeface="Trebuchet MS" panose="020B0603020202020204" pitchFamily="34" charset="0"/>
              </a:rPr>
              <a:t>with </a:t>
            </a:r>
            <a:r>
              <a:rPr lang="it-IT" sz="4000" b="1" dirty="0" err="1" smtClean="0">
                <a:solidFill>
                  <a:srgbClr val="00B0F0"/>
                </a:solidFill>
                <a:latin typeface="Trebuchet MS" panose="020B0603020202020204" pitchFamily="34" charset="0"/>
              </a:rPr>
              <a:t>God</a:t>
            </a:r>
            <a:r>
              <a:rPr lang="it-IT" sz="4000" dirty="0" smtClean="0">
                <a:solidFill>
                  <a:srgbClr val="FFFF00"/>
                </a:solidFill>
                <a:latin typeface="Trebuchet MS" panose="020B0603020202020204" pitchFamily="34" charset="0"/>
              </a:rPr>
              <a:t>, with </a:t>
            </a:r>
            <a:r>
              <a:rPr lang="it-IT" sz="4000" dirty="0" err="1" smtClean="0">
                <a:solidFill>
                  <a:srgbClr val="FFFF00"/>
                </a:solidFill>
                <a:latin typeface="Trebuchet MS" panose="020B0603020202020204" pitchFamily="34" charset="0"/>
              </a:rPr>
              <a:t>our</a:t>
            </a:r>
            <a:r>
              <a:rPr lang="it-IT" sz="4000" dirty="0" smtClean="0">
                <a:solidFill>
                  <a:srgbClr val="FFFF00"/>
                </a:solidFill>
                <a:latin typeface="Trebuchet MS" panose="020B0603020202020204" pitchFamily="34" charset="0"/>
              </a:rPr>
              <a:t> </a:t>
            </a:r>
            <a:r>
              <a:rPr lang="it-IT" sz="4000" b="1" dirty="0" err="1" smtClean="0">
                <a:solidFill>
                  <a:srgbClr val="00B0F0"/>
                </a:solidFill>
                <a:latin typeface="Trebuchet MS" panose="020B0603020202020204" pitchFamily="34" charset="0"/>
              </a:rPr>
              <a:t>neighbour</a:t>
            </a:r>
            <a:r>
              <a:rPr lang="it-IT" sz="4000" b="1" dirty="0" smtClean="0">
                <a:solidFill>
                  <a:srgbClr val="00B0F0"/>
                </a:solidFill>
                <a:latin typeface="Trebuchet MS" panose="020B0603020202020204" pitchFamily="34" charset="0"/>
              </a:rPr>
              <a:t> </a:t>
            </a:r>
          </a:p>
          <a:p>
            <a:pPr marL="0" algn="ctr"/>
            <a:r>
              <a:rPr lang="it-IT" sz="4000" dirty="0" smtClean="0">
                <a:solidFill>
                  <a:srgbClr val="FFFF00"/>
                </a:solidFill>
                <a:latin typeface="Trebuchet MS" panose="020B0603020202020204" pitchFamily="34" charset="0"/>
              </a:rPr>
              <a:t>and with the </a:t>
            </a:r>
            <a:r>
              <a:rPr lang="it-IT" sz="4000" b="1" dirty="0" err="1" smtClean="0">
                <a:solidFill>
                  <a:srgbClr val="00B0F0"/>
                </a:solidFill>
                <a:latin typeface="Trebuchet MS" panose="020B0603020202020204" pitchFamily="34" charset="0"/>
              </a:rPr>
              <a:t>earth</a:t>
            </a:r>
            <a:r>
              <a:rPr lang="it-IT" sz="4000" b="1" dirty="0" smtClean="0">
                <a:solidFill>
                  <a:srgbClr val="00B0F0"/>
                </a:solidFill>
                <a:latin typeface="Trebuchet MS" panose="020B0603020202020204" pitchFamily="34" charset="0"/>
              </a:rPr>
              <a:t> </a:t>
            </a:r>
            <a:r>
              <a:rPr lang="it-IT" sz="4000" dirty="0" err="1" smtClean="0">
                <a:solidFill>
                  <a:srgbClr val="FFFF00"/>
                </a:solidFill>
                <a:latin typeface="Trebuchet MS" panose="020B0603020202020204" pitchFamily="34" charset="0"/>
              </a:rPr>
              <a:t>itself</a:t>
            </a:r>
            <a:r>
              <a:rPr lang="it-IT" sz="4000" dirty="0" smtClean="0">
                <a:solidFill>
                  <a:srgbClr val="FFFF00"/>
                </a:solidFill>
                <a:latin typeface="Trebuchet MS" panose="020B0603020202020204" pitchFamily="34" charset="0"/>
              </a:rPr>
              <a:t>.</a:t>
            </a:r>
            <a:r>
              <a:rPr lang="it-IT" sz="3200" dirty="0" smtClean="0">
                <a:solidFill>
                  <a:srgbClr val="FFFF00"/>
                </a:solidFill>
                <a:latin typeface="Trebuchet MS" panose="020B0603020202020204" pitchFamily="34" charset="0"/>
              </a:rPr>
              <a:t>»</a:t>
            </a:r>
          </a:p>
          <a:p>
            <a:pPr marL="0" algn="ctr"/>
            <a:endParaRPr lang="it-IT" sz="800" dirty="0">
              <a:solidFill>
                <a:srgbClr val="00B0F0"/>
              </a:solidFill>
              <a:latin typeface="Trebuchet MS" panose="020B0603020202020204" pitchFamily="34" charset="0"/>
            </a:endParaRPr>
          </a:p>
          <a:p>
            <a:pPr marL="0" algn="ctr"/>
            <a:r>
              <a:rPr lang="it-IT" sz="3200" dirty="0" smtClean="0"/>
              <a:t>(</a:t>
            </a:r>
            <a:r>
              <a:rPr lang="it-IT" sz="3200" dirty="0" err="1">
                <a:latin typeface="Arial" panose="020B0604020202020204" pitchFamily="34" charset="0"/>
              </a:rPr>
              <a:t>Laudato</a:t>
            </a:r>
            <a:r>
              <a:rPr lang="it-IT" sz="3200" dirty="0">
                <a:latin typeface="Arial" panose="020B0604020202020204" pitchFamily="34" charset="0"/>
              </a:rPr>
              <a:t> </a:t>
            </a:r>
            <a:r>
              <a:rPr lang="it-IT" sz="3200" dirty="0" err="1">
                <a:latin typeface="Arial" panose="020B0604020202020204" pitchFamily="34" charset="0"/>
              </a:rPr>
              <a:t>Si’</a:t>
            </a:r>
            <a:r>
              <a:rPr lang="it-IT" sz="3200" dirty="0">
                <a:latin typeface="Arial" panose="020B0604020202020204" pitchFamily="34" charset="0"/>
              </a:rPr>
              <a:t>, </a:t>
            </a:r>
            <a:r>
              <a:rPr lang="it-IT" sz="3200" dirty="0" smtClean="0">
                <a:latin typeface="Arial" panose="020B0604020202020204" pitchFamily="34" charset="0"/>
              </a:rPr>
              <a:t>66</a:t>
            </a:r>
            <a:r>
              <a:rPr lang="it-IT" sz="3200" dirty="0" smtClean="0"/>
              <a:t>)</a:t>
            </a:r>
            <a:endParaRPr lang="it-IT" sz="3200" dirty="0"/>
          </a:p>
          <a:p>
            <a:pPr marL="0" algn="ctr"/>
            <a:endParaRPr lang="en-GB" sz="3200" dirty="0">
              <a:solidFill>
                <a:srgbClr val="002060"/>
              </a:solidFill>
              <a:latin typeface="Trebuchet MS" panose="020B0603020202020204" pitchFamily="34" charset="0"/>
            </a:endParaRPr>
          </a:p>
          <a:p>
            <a:pPr marL="0"/>
            <a:endParaRPr lang="it-IT" sz="3300" dirty="0">
              <a:solidFill>
                <a:srgbClr val="002060"/>
              </a:solidFill>
              <a:latin typeface="Trebuchet MS" panose="020B0603020202020204" pitchFamily="34" charset="0"/>
            </a:endParaRPr>
          </a:p>
          <a:p>
            <a:pPr marL="0"/>
            <a:r>
              <a:rPr lang="it-IT" sz="3300" dirty="0"/>
              <a:t/>
            </a:r>
            <a:br>
              <a:rPr lang="it-IT" sz="3300" dirty="0"/>
            </a:br>
            <a:endParaRPr lang="en-GB" sz="3300" dirty="0">
              <a:solidFill>
                <a:srgbClr val="002060"/>
              </a:solidFill>
              <a:latin typeface="Trebuchet MS" panose="020B0603020202020204" pitchFamily="34" charset="0"/>
            </a:endParaRPr>
          </a:p>
        </p:txBody>
      </p:sp>
    </p:spTree>
    <p:extLst>
      <p:ext uri="{BB962C8B-B14F-4D97-AF65-F5344CB8AC3E}">
        <p14:creationId xmlns:p14="http://schemas.microsoft.com/office/powerpoint/2010/main" val="337199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2660" y="1533541"/>
            <a:ext cx="10447216" cy="5167970"/>
          </a:xfrm>
        </p:spPr>
        <p:txBody>
          <a:bodyPr/>
          <a:lstStyle/>
          <a:p>
            <a:endParaRPr lang="it-IT" dirty="0"/>
          </a:p>
        </p:txBody>
      </p:sp>
      <p:sp>
        <p:nvSpPr>
          <p:cNvPr id="4" name="Segnaposto testo 3"/>
          <p:cNvSpPr>
            <a:spLocks noGrp="1"/>
          </p:cNvSpPr>
          <p:nvPr>
            <p:ph type="body" sz="half" idx="2"/>
          </p:nvPr>
        </p:nvSpPr>
        <p:spPr/>
        <p:txBody>
          <a:bodyPr/>
          <a:lstStyle/>
          <a:p>
            <a:endParaRPr lang="it-IT"/>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00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512064"/>
            <a:ext cx="8435280" cy="6085288"/>
          </a:xfrm>
        </p:spPr>
        <p:txBody>
          <a:bodyPr/>
          <a:lstStyle/>
          <a:p>
            <a:r>
              <a:rPr lang="en-GB" sz="3600" dirty="0" smtClean="0">
                <a:effectLst/>
              </a:rPr>
              <a:t>According </a:t>
            </a:r>
            <a:r>
              <a:rPr lang="en-GB" sz="3600" dirty="0">
                <a:effectLst/>
              </a:rPr>
              <a:t>to Pope Francis: </a:t>
            </a:r>
            <a:r>
              <a:rPr lang="en-GB" sz="3600" dirty="0" smtClean="0">
                <a:effectLst/>
              </a:rPr>
              <a:t/>
            </a:r>
            <a:br>
              <a:rPr lang="en-GB" sz="3600" dirty="0" smtClean="0">
                <a:effectLst/>
              </a:rPr>
            </a:br>
            <a:r>
              <a:rPr lang="en-GB" sz="1500" dirty="0">
                <a:effectLst/>
              </a:rPr>
              <a:t/>
            </a:r>
            <a:br>
              <a:rPr lang="en-GB" sz="1500" dirty="0">
                <a:effectLst/>
              </a:rPr>
            </a:br>
            <a:r>
              <a:rPr lang="en-GB" sz="3600" dirty="0" smtClean="0">
                <a:effectLst/>
              </a:rPr>
              <a:t>“</a:t>
            </a:r>
            <a:r>
              <a:rPr lang="en-GB" sz="3600" b="1" dirty="0" smtClean="0">
                <a:effectLst/>
              </a:rPr>
              <a:t>Today, </a:t>
            </a:r>
            <a:r>
              <a:rPr lang="en-GB" sz="3600" b="1" dirty="0">
                <a:effectLst/>
              </a:rPr>
              <a:t>however, we have to realize that </a:t>
            </a:r>
            <a:r>
              <a:rPr lang="en-GB" sz="3600" b="1" dirty="0">
                <a:solidFill>
                  <a:srgbClr val="00B0F0"/>
                </a:solidFill>
                <a:effectLst/>
              </a:rPr>
              <a:t>a true ecological approach </a:t>
            </a:r>
            <a:r>
              <a:rPr lang="en-GB" sz="3600" b="1" i="1" dirty="0">
                <a:solidFill>
                  <a:srgbClr val="00B0F0"/>
                </a:solidFill>
                <a:effectLst/>
              </a:rPr>
              <a:t>always </a:t>
            </a:r>
            <a:r>
              <a:rPr lang="en-GB" sz="3600" b="1" i="1" dirty="0" smtClean="0">
                <a:solidFill>
                  <a:srgbClr val="00B0F0"/>
                </a:solidFill>
                <a:effectLst/>
              </a:rPr>
              <a:t/>
            </a:r>
            <a:br>
              <a:rPr lang="en-GB" sz="3600" b="1" i="1" dirty="0" smtClean="0">
                <a:solidFill>
                  <a:srgbClr val="00B0F0"/>
                </a:solidFill>
                <a:effectLst/>
              </a:rPr>
            </a:br>
            <a:r>
              <a:rPr lang="en-GB" sz="3600" b="1" dirty="0" smtClean="0">
                <a:solidFill>
                  <a:srgbClr val="00B0F0"/>
                </a:solidFill>
                <a:effectLst/>
              </a:rPr>
              <a:t>becomes </a:t>
            </a:r>
            <a:r>
              <a:rPr lang="en-GB" sz="3600" b="1" dirty="0">
                <a:solidFill>
                  <a:srgbClr val="00B0F0"/>
                </a:solidFill>
                <a:effectLst/>
              </a:rPr>
              <a:t>a so­cial approach; </a:t>
            </a:r>
            <a:r>
              <a:rPr lang="en-GB" sz="3600" b="1" dirty="0" smtClean="0">
                <a:solidFill>
                  <a:srgbClr val="00B0F0"/>
                </a:solidFill>
                <a:effectLst/>
              </a:rPr>
              <a:t/>
            </a:r>
            <a:br>
              <a:rPr lang="en-GB" sz="3600" b="1" dirty="0" smtClean="0">
                <a:solidFill>
                  <a:srgbClr val="00B0F0"/>
                </a:solidFill>
                <a:effectLst/>
              </a:rPr>
            </a:br>
            <a:r>
              <a:rPr lang="en-GB" sz="3600" b="1" dirty="0" smtClean="0">
                <a:solidFill>
                  <a:srgbClr val="00B0F0"/>
                </a:solidFill>
                <a:effectLst/>
              </a:rPr>
              <a:t>it </a:t>
            </a:r>
            <a:r>
              <a:rPr lang="en-GB" sz="3600" b="1" dirty="0">
                <a:solidFill>
                  <a:srgbClr val="00B0F0"/>
                </a:solidFill>
                <a:effectLst/>
              </a:rPr>
              <a:t>must integrate questions of </a:t>
            </a:r>
            <a:r>
              <a:rPr lang="en-GB" sz="3600" b="1" dirty="0">
                <a:solidFill>
                  <a:srgbClr val="FFC000"/>
                </a:solidFill>
                <a:effectLst/>
              </a:rPr>
              <a:t>jus­tice </a:t>
            </a:r>
            <a:r>
              <a:rPr lang="en-GB" sz="3600" b="1" dirty="0">
                <a:solidFill>
                  <a:srgbClr val="00B0F0"/>
                </a:solidFill>
                <a:effectLst/>
              </a:rPr>
              <a:t>in debates on the environment</a:t>
            </a:r>
            <a:r>
              <a:rPr lang="en-GB" sz="3600" b="1" dirty="0">
                <a:effectLst/>
              </a:rPr>
              <a:t>, </a:t>
            </a:r>
            <a:r>
              <a:rPr lang="en-GB" sz="3600" b="1" dirty="0" smtClean="0">
                <a:effectLst/>
              </a:rPr>
              <a:t/>
            </a:r>
            <a:br>
              <a:rPr lang="en-GB" sz="3600" b="1" dirty="0" smtClean="0">
                <a:effectLst/>
              </a:rPr>
            </a:br>
            <a:r>
              <a:rPr lang="en-GB" sz="3600" b="1" dirty="0" smtClean="0">
                <a:effectLst/>
              </a:rPr>
              <a:t>so </a:t>
            </a:r>
            <a:r>
              <a:rPr lang="en-GB" sz="3600" b="1" dirty="0">
                <a:effectLst/>
              </a:rPr>
              <a:t>as to </a:t>
            </a:r>
            <a:r>
              <a:rPr lang="en-GB" sz="3600" b="1" dirty="0">
                <a:solidFill>
                  <a:srgbClr val="00B0F0"/>
                </a:solidFill>
                <a:effectLst/>
              </a:rPr>
              <a:t>hear </a:t>
            </a:r>
            <a:r>
              <a:rPr lang="en-GB" sz="3600" b="1" i="1" dirty="0">
                <a:solidFill>
                  <a:srgbClr val="00B0F0"/>
                </a:solidFill>
                <a:effectLst/>
              </a:rPr>
              <a:t>both </a:t>
            </a:r>
            <a:r>
              <a:rPr lang="en-GB" sz="3600" b="1" i="1" dirty="0">
                <a:solidFill>
                  <a:srgbClr val="FF0000"/>
                </a:solidFill>
                <a:effectLst/>
              </a:rPr>
              <a:t>the cry of the earth and the cry of the poor</a:t>
            </a:r>
            <a:r>
              <a:rPr lang="en-GB" sz="3600" dirty="0">
                <a:effectLst/>
              </a:rPr>
              <a:t>”. </a:t>
            </a:r>
            <a:r>
              <a:rPr lang="en-GB" sz="3600" dirty="0" smtClean="0">
                <a:effectLst/>
              </a:rPr>
              <a:t/>
            </a:r>
            <a:br>
              <a:rPr lang="en-GB" sz="3600" dirty="0" smtClean="0">
                <a:effectLst/>
              </a:rPr>
            </a:br>
            <a:r>
              <a:rPr lang="en-GB" sz="600" dirty="0" smtClean="0">
                <a:effectLst/>
              </a:rPr>
              <a:t/>
            </a:r>
            <a:br>
              <a:rPr lang="en-GB" sz="600" dirty="0" smtClean="0">
                <a:effectLst/>
              </a:rPr>
            </a:br>
            <a:r>
              <a:rPr lang="en-GB" sz="2800" dirty="0" smtClean="0">
                <a:effectLst/>
              </a:rPr>
              <a:t>(</a:t>
            </a:r>
            <a:r>
              <a:rPr lang="en-GB" sz="2800" i="1" dirty="0" err="1" smtClean="0">
                <a:effectLst/>
              </a:rPr>
              <a:t>Laudato</a:t>
            </a:r>
            <a:r>
              <a:rPr lang="en-GB" sz="2800" i="1" dirty="0" smtClean="0">
                <a:effectLst/>
              </a:rPr>
              <a:t> Si’, </a:t>
            </a:r>
            <a:r>
              <a:rPr lang="en-GB" sz="2800" dirty="0" smtClean="0">
                <a:effectLst/>
              </a:rPr>
              <a:t>49 </a:t>
            </a:r>
            <a:br>
              <a:rPr lang="en-GB" sz="2800" dirty="0" smtClean="0">
                <a:effectLst/>
              </a:rPr>
            </a:br>
            <a:r>
              <a:rPr lang="en-GB" sz="2800" dirty="0" smtClean="0">
                <a:effectLst/>
              </a:rPr>
              <a:t>– </a:t>
            </a:r>
            <a:r>
              <a:rPr lang="en-GB" sz="2800" dirty="0">
                <a:effectLst/>
              </a:rPr>
              <a:t>italics as in the original)</a:t>
            </a:r>
            <a:endParaRPr lang="it-IT" sz="2800" dirty="0">
              <a:effectLst/>
            </a:endParaRPr>
          </a:p>
        </p:txBody>
      </p:sp>
    </p:spTree>
    <p:extLst>
      <p:ext uri="{BB962C8B-B14F-4D97-AF65-F5344CB8AC3E}">
        <p14:creationId xmlns:p14="http://schemas.microsoft.com/office/powerpoint/2010/main" val="1815972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512064"/>
            <a:ext cx="8435280" cy="6085288"/>
          </a:xfrm>
        </p:spPr>
        <p:txBody>
          <a:bodyPr/>
          <a:lstStyle/>
          <a:p>
            <a:r>
              <a:rPr lang="en-GB" sz="3600" dirty="0">
                <a:effectLst/>
              </a:rPr>
              <a:t>The Pope decries the fact that on the global arena </a:t>
            </a:r>
            <a:r>
              <a:rPr lang="en-GB" sz="3600" dirty="0" smtClean="0">
                <a:effectLst/>
              </a:rPr>
              <a:t>“there is little in the way of clear awareness of problems which especially affect the excluded”. (49) </a:t>
            </a:r>
            <a:br>
              <a:rPr lang="en-GB" sz="3600" dirty="0" smtClean="0">
                <a:effectLst/>
              </a:rPr>
            </a:br>
            <a:r>
              <a:rPr lang="en-GB" sz="3600" dirty="0" smtClean="0">
                <a:solidFill>
                  <a:srgbClr val="00B0F0"/>
                </a:solidFill>
                <a:effectLst/>
              </a:rPr>
              <a:t>The poor </a:t>
            </a:r>
            <a:r>
              <a:rPr lang="en-GB" sz="3600" dirty="0">
                <a:solidFill>
                  <a:srgbClr val="00B0F0"/>
                </a:solidFill>
                <a:effectLst/>
              </a:rPr>
              <a:t>are conveniently forgotten or ignored at the High Table of world affairs</a:t>
            </a:r>
            <a:r>
              <a:rPr lang="en-GB" sz="3600" dirty="0">
                <a:effectLst/>
              </a:rPr>
              <a:t>. </a:t>
            </a:r>
            <a:r>
              <a:rPr lang="en-GB" sz="3600" dirty="0" smtClean="0">
                <a:effectLst/>
              </a:rPr>
              <a:t/>
            </a:r>
            <a:br>
              <a:rPr lang="en-GB" sz="3600" dirty="0" smtClean="0">
                <a:effectLst/>
              </a:rPr>
            </a:br>
            <a:r>
              <a:rPr lang="en-GB" sz="3600" dirty="0">
                <a:effectLst/>
              </a:rPr>
              <a:t/>
            </a:r>
            <a:br>
              <a:rPr lang="en-GB" sz="3600" dirty="0">
                <a:effectLst/>
              </a:rPr>
            </a:br>
            <a:r>
              <a:rPr lang="en-GB" sz="3600" dirty="0" smtClean="0">
                <a:effectLst/>
              </a:rPr>
              <a:t>Yet</a:t>
            </a:r>
            <a:r>
              <a:rPr lang="en-GB" sz="3600" dirty="0">
                <a:effectLst/>
              </a:rPr>
              <a:t>, as the Pope points out, </a:t>
            </a:r>
            <a:r>
              <a:rPr lang="en-GB" sz="3600" dirty="0" smtClean="0">
                <a:effectLst/>
              </a:rPr>
              <a:t/>
            </a:r>
            <a:br>
              <a:rPr lang="en-GB" sz="3600" dirty="0" smtClean="0">
                <a:effectLst/>
              </a:rPr>
            </a:br>
            <a:r>
              <a:rPr lang="en-GB" sz="3600" dirty="0" smtClean="0">
                <a:effectLst/>
              </a:rPr>
              <a:t>“</a:t>
            </a:r>
            <a:r>
              <a:rPr lang="en-GB" sz="3600" dirty="0">
                <a:effectLst/>
              </a:rPr>
              <a:t>they are the majority of the planet’s population, billions of people”. (49</a:t>
            </a:r>
            <a:r>
              <a:rPr lang="en-GB" sz="3600" dirty="0" smtClean="0">
                <a:effectLst/>
              </a:rPr>
              <a:t>)</a:t>
            </a:r>
            <a:endParaRPr lang="it-IT" dirty="0">
              <a:effectLst/>
            </a:endParaRPr>
          </a:p>
        </p:txBody>
      </p:sp>
    </p:spTree>
    <p:extLst>
      <p:ext uri="{BB962C8B-B14F-4D97-AF65-F5344CB8AC3E}">
        <p14:creationId xmlns:p14="http://schemas.microsoft.com/office/powerpoint/2010/main" val="8592242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greenqueen.com.hk/wp-content/uploads/2020/04/nature-sending-us-a-message-coronavirus-Saeed-KhanAFPGetty-Image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6" y="0"/>
            <a:ext cx="4190924" cy="4869159"/>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116632"/>
            <a:ext cx="4896544" cy="4869160"/>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1680" y="4581128"/>
            <a:ext cx="4248472" cy="2276870"/>
          </a:xfrm>
          <a:prstGeom prst="rect">
            <a:avLst/>
          </a:prstGeom>
        </p:spPr>
      </p:pic>
    </p:spTree>
    <p:extLst>
      <p:ext uri="{BB962C8B-B14F-4D97-AF65-F5344CB8AC3E}">
        <p14:creationId xmlns:p14="http://schemas.microsoft.com/office/powerpoint/2010/main" val="359072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669" y="-603448"/>
            <a:ext cx="9144000" cy="5004198"/>
          </a:xfrm>
        </p:spPr>
        <p:txBody>
          <a:bodyPr/>
          <a:lstStyle/>
          <a:p>
            <a:pPr lvl="1" algn="ctr"/>
            <a:r>
              <a:rPr lang="it-IT" sz="1600" b="1" dirty="0" smtClean="0">
                <a:effectLst/>
              </a:rPr>
              <a:t/>
            </a:r>
            <a:br>
              <a:rPr lang="it-IT" sz="1600" b="1" dirty="0" smtClean="0">
                <a:effectLst/>
              </a:rPr>
            </a:br>
            <a:r>
              <a:rPr lang="it-IT" sz="1600" b="1" dirty="0" smtClean="0">
                <a:effectLst/>
              </a:rPr>
              <a:t/>
            </a:r>
            <a:br>
              <a:rPr lang="it-IT" sz="1600" b="1" dirty="0" smtClean="0">
                <a:effectLst/>
              </a:rPr>
            </a:br>
            <a:r>
              <a:rPr lang="en-GB" sz="7200" b="1" dirty="0">
                <a:solidFill>
                  <a:srgbClr val="00B0F0"/>
                </a:solidFill>
                <a:latin typeface="Times New Roman" panose="02020603050405020304" pitchFamily="18" charset="0"/>
              </a:rPr>
              <a:t>4</a:t>
            </a:r>
            <a:r>
              <a:rPr lang="en-GB" sz="7200" b="1" dirty="0" smtClean="0">
                <a:solidFill>
                  <a:srgbClr val="00B0F0"/>
                </a:solidFill>
                <a:latin typeface="Times New Roman" panose="02020603050405020304" pitchFamily="18" charset="0"/>
              </a:rPr>
              <a:t>.</a:t>
            </a:r>
            <a:r>
              <a:rPr lang="en-GB" sz="7200" b="1" dirty="0" smtClean="0">
                <a:solidFill>
                  <a:srgbClr val="00B0F0"/>
                </a:solidFill>
                <a:latin typeface="Times New Roman" panose="02020603050405020304" pitchFamily="18" charset="0"/>
                <a:ea typeface="Times New Roman" panose="02020603050405020304" pitchFamily="18" charset="0"/>
              </a:rPr>
              <a:t> </a:t>
            </a:r>
            <a:r>
              <a:rPr lang="en-GB" sz="3600" b="1" dirty="0" smtClean="0">
                <a:solidFill>
                  <a:srgbClr val="FFC000"/>
                </a:solidFill>
                <a:latin typeface="Times New Roman" panose="02020603050405020304" pitchFamily="18" charset="0"/>
                <a:ea typeface="Times New Roman" panose="02020603050405020304" pitchFamily="18" charset="0"/>
              </a:rPr>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The ‘Gospel’ of Creation …</a:t>
            </a:r>
            <a:endParaRPr lang="it-IT" sz="2400" dirty="0">
              <a:solidFill>
                <a:srgbClr val="00B0F0"/>
              </a:solidFill>
            </a:endParaRP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395" y="7152295"/>
            <a:ext cx="9144000" cy="1556792"/>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9" y="2420888"/>
            <a:ext cx="9144000" cy="4731407"/>
          </a:xfrm>
          <a:prstGeom prst="rect">
            <a:avLst/>
          </a:prstGeom>
        </p:spPr>
      </p:pic>
    </p:spTree>
    <p:extLst>
      <p:ext uri="{BB962C8B-B14F-4D97-AF65-F5344CB8AC3E}">
        <p14:creationId xmlns:p14="http://schemas.microsoft.com/office/powerpoint/2010/main" val="26190158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38682"/>
          </a:xfrm>
        </p:spPr>
        <p:txBody>
          <a:bodyPr/>
          <a:lstStyle/>
          <a:p>
            <a:r>
              <a:rPr lang="it-IT" b="1" dirty="0" smtClean="0">
                <a:effectLst/>
              </a:rPr>
              <a:t/>
            </a:r>
            <a:br>
              <a:rPr lang="it-IT" b="1" dirty="0" smtClean="0">
                <a:effectLst/>
              </a:rPr>
            </a:br>
            <a:r>
              <a:rPr lang="it-IT" sz="4200" b="1" dirty="0">
                <a:solidFill>
                  <a:srgbClr val="00B0F0"/>
                </a:solidFill>
                <a:latin typeface="Trebuchet MS" panose="020B0603020202020204" pitchFamily="34" charset="0"/>
              </a:rPr>
              <a:t>… </a:t>
            </a:r>
            <a:r>
              <a:rPr lang="it-IT" sz="4200" b="1" dirty="0" err="1" smtClean="0">
                <a:solidFill>
                  <a:srgbClr val="00B0F0"/>
                </a:solidFill>
                <a:latin typeface="Trebuchet MS" panose="020B0603020202020204" pitchFamily="34" charset="0"/>
              </a:rPr>
              <a:t>faith</a:t>
            </a:r>
            <a:r>
              <a:rPr lang="it-IT" sz="4200" b="1" dirty="0" smtClean="0">
                <a:solidFill>
                  <a:srgbClr val="00B0F0"/>
                </a:solidFill>
                <a:latin typeface="Trebuchet MS" panose="020B0603020202020204" pitchFamily="34" charset="0"/>
              </a:rPr>
              <a:t> </a:t>
            </a:r>
            <a:r>
              <a:rPr lang="it-IT" sz="4200" b="1" dirty="0" err="1" smtClean="0">
                <a:solidFill>
                  <a:srgbClr val="00B0F0"/>
                </a:solidFill>
                <a:latin typeface="Trebuchet MS" panose="020B0603020202020204" pitchFamily="34" charset="0"/>
              </a:rPr>
              <a:t>convictions</a:t>
            </a:r>
            <a:r>
              <a:rPr lang="it-IT" sz="4200" b="1" dirty="0" smtClean="0">
                <a:solidFill>
                  <a:srgbClr val="00B0F0"/>
                </a:solidFill>
                <a:latin typeface="Trebuchet MS" panose="020B0603020202020204" pitchFamily="34" charset="0"/>
              </a:rPr>
              <a:t> </a:t>
            </a:r>
            <a:br>
              <a:rPr lang="it-IT" sz="4200" b="1" dirty="0" smtClean="0">
                <a:solidFill>
                  <a:srgbClr val="00B0F0"/>
                </a:solidFill>
                <a:latin typeface="Trebuchet MS" panose="020B0603020202020204" pitchFamily="34" charset="0"/>
              </a:rPr>
            </a:br>
            <a:r>
              <a:rPr lang="it-IT" sz="4200" b="1" dirty="0" smtClean="0">
                <a:solidFill>
                  <a:srgbClr val="00B0F0"/>
                </a:solidFill>
                <a:latin typeface="Trebuchet MS" panose="020B0603020202020204" pitchFamily="34" charset="0"/>
              </a:rPr>
              <a:t>can </a:t>
            </a:r>
            <a:r>
              <a:rPr lang="it-IT" sz="4200" b="1" dirty="0" err="1" smtClean="0">
                <a:solidFill>
                  <a:srgbClr val="00B0F0"/>
                </a:solidFill>
                <a:latin typeface="Trebuchet MS" panose="020B0603020202020204" pitchFamily="34" charset="0"/>
              </a:rPr>
              <a:t>offer</a:t>
            </a:r>
            <a:r>
              <a:rPr lang="it-IT" sz="4200" b="1" dirty="0" smtClean="0">
                <a:solidFill>
                  <a:srgbClr val="00B0F0"/>
                </a:solidFill>
                <a:latin typeface="Trebuchet MS" panose="020B0603020202020204" pitchFamily="34" charset="0"/>
              </a:rPr>
              <a:t> </a:t>
            </a:r>
            <a:r>
              <a:rPr lang="it-IT" sz="4200" b="1" dirty="0" err="1" smtClean="0">
                <a:solidFill>
                  <a:srgbClr val="00B0F0"/>
                </a:solidFill>
                <a:latin typeface="Trebuchet MS" panose="020B0603020202020204" pitchFamily="34" charset="0"/>
              </a:rPr>
              <a:t>Christians</a:t>
            </a:r>
            <a:r>
              <a:rPr lang="it-IT" sz="4200" b="1" dirty="0" smtClean="0">
                <a:solidFill>
                  <a:srgbClr val="00B0F0"/>
                </a:solidFill>
                <a:latin typeface="Trebuchet MS" panose="020B0603020202020204" pitchFamily="34" charset="0"/>
              </a:rPr>
              <a:t>, </a:t>
            </a:r>
            <a:r>
              <a:rPr lang="it-IT" sz="4200" b="1" dirty="0" smtClean="0">
                <a:solidFill>
                  <a:srgbClr val="FFFF00"/>
                </a:solidFill>
                <a:latin typeface="Trebuchet MS" panose="020B0603020202020204" pitchFamily="34" charset="0"/>
              </a:rPr>
              <a:t/>
            </a:r>
            <a:br>
              <a:rPr lang="it-IT" sz="4200" b="1" dirty="0" smtClean="0">
                <a:solidFill>
                  <a:srgbClr val="FFFF00"/>
                </a:solidFill>
                <a:latin typeface="Trebuchet MS" panose="020B0603020202020204" pitchFamily="34" charset="0"/>
              </a:rPr>
            </a:br>
            <a:r>
              <a:rPr lang="it-IT" sz="4200" b="1" dirty="0" smtClean="0">
                <a:solidFill>
                  <a:srgbClr val="FFFF00"/>
                </a:solidFill>
                <a:latin typeface="Trebuchet MS" panose="020B0603020202020204" pitchFamily="34" charset="0"/>
              </a:rPr>
              <a:t>and some </a:t>
            </a:r>
            <a:r>
              <a:rPr lang="it-IT" sz="4200" b="1" dirty="0" err="1" smtClean="0">
                <a:solidFill>
                  <a:srgbClr val="FFFF00"/>
                </a:solidFill>
                <a:latin typeface="Trebuchet MS" panose="020B0603020202020204" pitchFamily="34" charset="0"/>
              </a:rPr>
              <a:t>other</a:t>
            </a:r>
            <a:r>
              <a:rPr lang="it-IT" sz="4200" b="1" dirty="0" smtClean="0">
                <a:solidFill>
                  <a:srgbClr val="FFFF00"/>
                </a:solidFill>
                <a:latin typeface="Trebuchet MS" panose="020B0603020202020204" pitchFamily="34" charset="0"/>
              </a:rPr>
              <a:t> </a:t>
            </a:r>
            <a:r>
              <a:rPr lang="it-IT" sz="4200" b="1" dirty="0" err="1" smtClean="0">
                <a:solidFill>
                  <a:srgbClr val="FFFF00"/>
                </a:solidFill>
                <a:latin typeface="Trebuchet MS" panose="020B0603020202020204" pitchFamily="34" charset="0"/>
              </a:rPr>
              <a:t>believers</a:t>
            </a:r>
            <a:r>
              <a:rPr lang="it-IT" sz="4200" b="1" dirty="0" smtClean="0">
                <a:solidFill>
                  <a:srgbClr val="FFFF00"/>
                </a:solidFill>
                <a:latin typeface="Trebuchet MS" panose="020B0603020202020204" pitchFamily="34" charset="0"/>
              </a:rPr>
              <a:t> </a:t>
            </a:r>
            <a:r>
              <a:rPr lang="it-IT" sz="4200" b="1" dirty="0" err="1" smtClean="0">
                <a:solidFill>
                  <a:srgbClr val="FFFF00"/>
                </a:solidFill>
                <a:latin typeface="Trebuchet MS" panose="020B0603020202020204" pitchFamily="34" charset="0"/>
              </a:rPr>
              <a:t>as</a:t>
            </a:r>
            <a:r>
              <a:rPr lang="it-IT" sz="4200" b="1" dirty="0" smtClean="0">
                <a:solidFill>
                  <a:srgbClr val="FFFF00"/>
                </a:solidFill>
                <a:latin typeface="Trebuchet MS" panose="020B0603020202020204" pitchFamily="34" charset="0"/>
              </a:rPr>
              <a:t> </a:t>
            </a:r>
            <a:r>
              <a:rPr lang="it-IT" sz="4200" b="1" dirty="0" err="1" smtClean="0">
                <a:solidFill>
                  <a:srgbClr val="FFFF00"/>
                </a:solidFill>
                <a:latin typeface="Trebuchet MS" panose="020B0603020202020204" pitchFamily="34" charset="0"/>
              </a:rPr>
              <a:t>well</a:t>
            </a:r>
            <a:r>
              <a:rPr lang="it-IT" sz="4200" b="1" dirty="0" smtClean="0">
                <a:solidFill>
                  <a:srgbClr val="FFFF00"/>
                </a:solidFill>
                <a:latin typeface="Trebuchet MS" panose="020B0603020202020204" pitchFamily="34" charset="0"/>
              </a:rPr>
              <a:t>, </a:t>
            </a:r>
            <a:br>
              <a:rPr lang="it-IT" sz="4200" b="1" dirty="0" smtClean="0">
                <a:solidFill>
                  <a:srgbClr val="FFFF00"/>
                </a:solidFill>
                <a:latin typeface="Trebuchet MS" panose="020B0603020202020204" pitchFamily="34" charset="0"/>
              </a:rPr>
            </a:br>
            <a:r>
              <a:rPr lang="it-IT" sz="4200" b="1" dirty="0" err="1" smtClean="0">
                <a:solidFill>
                  <a:srgbClr val="00B0F0"/>
                </a:solidFill>
                <a:latin typeface="Trebuchet MS" panose="020B0603020202020204" pitchFamily="34" charset="0"/>
              </a:rPr>
              <a:t>ample</a:t>
            </a:r>
            <a:r>
              <a:rPr lang="it-IT" sz="4200" b="1" dirty="0" smtClean="0">
                <a:solidFill>
                  <a:srgbClr val="00B0F0"/>
                </a:solidFill>
                <a:latin typeface="Trebuchet MS" panose="020B0603020202020204" pitchFamily="34" charset="0"/>
              </a:rPr>
              <a:t> </a:t>
            </a:r>
            <a:r>
              <a:rPr lang="it-IT" sz="4200" b="1" dirty="0" err="1" smtClean="0">
                <a:solidFill>
                  <a:srgbClr val="00B0F0"/>
                </a:solidFill>
                <a:latin typeface="Trebuchet MS" panose="020B0603020202020204" pitchFamily="34" charset="0"/>
              </a:rPr>
              <a:t>motivation</a:t>
            </a:r>
            <a:r>
              <a:rPr lang="it-IT" sz="4200" b="1" dirty="0" smtClean="0">
                <a:solidFill>
                  <a:srgbClr val="00B0F0"/>
                </a:solidFill>
                <a:latin typeface="Trebuchet MS" panose="020B0603020202020204" pitchFamily="34" charset="0"/>
              </a:rPr>
              <a:t> to care for nature </a:t>
            </a:r>
            <a:r>
              <a:rPr lang="it-IT" sz="4200" b="1" dirty="0" smtClean="0">
                <a:solidFill>
                  <a:srgbClr val="FFFF00"/>
                </a:solidFill>
                <a:latin typeface="Trebuchet MS" panose="020B0603020202020204" pitchFamily="34" charset="0"/>
              </a:rPr>
              <a:t/>
            </a:r>
            <a:br>
              <a:rPr lang="it-IT" sz="4200" b="1" dirty="0" smtClean="0">
                <a:solidFill>
                  <a:srgbClr val="FFFF00"/>
                </a:solidFill>
                <a:latin typeface="Trebuchet MS" panose="020B0603020202020204" pitchFamily="34" charset="0"/>
              </a:rPr>
            </a:br>
            <a:r>
              <a:rPr lang="it-IT" sz="4200" b="1" dirty="0" smtClean="0">
                <a:solidFill>
                  <a:srgbClr val="FFFF00"/>
                </a:solidFill>
                <a:latin typeface="Trebuchet MS" panose="020B0603020202020204" pitchFamily="34" charset="0"/>
              </a:rPr>
              <a:t>and for the </a:t>
            </a:r>
            <a:r>
              <a:rPr lang="it-IT" sz="4200" b="1" dirty="0" err="1" smtClean="0">
                <a:solidFill>
                  <a:srgbClr val="FFFF00"/>
                </a:solidFill>
                <a:latin typeface="Trebuchet MS" panose="020B0603020202020204" pitchFamily="34" charset="0"/>
              </a:rPr>
              <a:t>most</a:t>
            </a:r>
            <a:r>
              <a:rPr lang="it-IT" sz="4200" b="1" dirty="0" smtClean="0">
                <a:solidFill>
                  <a:srgbClr val="FFFF00"/>
                </a:solidFill>
                <a:latin typeface="Trebuchet MS" panose="020B0603020202020204" pitchFamily="34" charset="0"/>
              </a:rPr>
              <a:t> </a:t>
            </a:r>
            <a:r>
              <a:rPr lang="it-IT" sz="4200" b="1" dirty="0" err="1" smtClean="0">
                <a:solidFill>
                  <a:srgbClr val="FFFF00"/>
                </a:solidFill>
                <a:latin typeface="Trebuchet MS" panose="020B0603020202020204" pitchFamily="34" charset="0"/>
              </a:rPr>
              <a:t>vulnerable</a:t>
            </a:r>
            <a:r>
              <a:rPr lang="it-IT" sz="4200" b="1" dirty="0" smtClean="0">
                <a:solidFill>
                  <a:srgbClr val="FFFF00"/>
                </a:solidFill>
                <a:latin typeface="Trebuchet MS" panose="020B0603020202020204" pitchFamily="34" charset="0"/>
              </a:rPr>
              <a:t> </a:t>
            </a:r>
            <a:r>
              <a:rPr lang="it-IT" sz="4200" b="1" dirty="0">
                <a:solidFill>
                  <a:srgbClr val="FFFF00"/>
                </a:solidFill>
                <a:latin typeface="Trebuchet MS" panose="020B0603020202020204" pitchFamily="34" charset="0"/>
              </a:rPr>
              <a:t/>
            </a:r>
            <a:br>
              <a:rPr lang="it-IT" sz="4200" b="1" dirty="0">
                <a:solidFill>
                  <a:srgbClr val="FFFF00"/>
                </a:solidFill>
                <a:latin typeface="Trebuchet MS" panose="020B0603020202020204" pitchFamily="34" charset="0"/>
              </a:rPr>
            </a:br>
            <a:r>
              <a:rPr lang="it-IT" sz="4200" b="1" dirty="0" smtClean="0">
                <a:solidFill>
                  <a:srgbClr val="FFFF00"/>
                </a:solidFill>
                <a:latin typeface="Trebuchet MS" panose="020B0603020202020204" pitchFamily="34" charset="0"/>
              </a:rPr>
              <a:t>of </a:t>
            </a:r>
            <a:r>
              <a:rPr lang="it-IT" sz="4200" b="1" dirty="0" err="1" smtClean="0">
                <a:solidFill>
                  <a:srgbClr val="FFFF00"/>
                </a:solidFill>
                <a:latin typeface="Trebuchet MS" panose="020B0603020202020204" pitchFamily="34" charset="0"/>
              </a:rPr>
              <a:t>their</a:t>
            </a:r>
            <a:r>
              <a:rPr lang="it-IT" sz="4200" b="1" dirty="0" smtClean="0">
                <a:solidFill>
                  <a:srgbClr val="FFFF00"/>
                </a:solidFill>
                <a:latin typeface="Trebuchet MS" panose="020B0603020202020204" pitchFamily="34" charset="0"/>
              </a:rPr>
              <a:t> </a:t>
            </a:r>
            <a:r>
              <a:rPr lang="it-IT" sz="4200" b="1" dirty="0" err="1" smtClean="0">
                <a:solidFill>
                  <a:srgbClr val="FFFF00"/>
                </a:solidFill>
                <a:latin typeface="Trebuchet MS" panose="020B0603020202020204" pitchFamily="34" charset="0"/>
              </a:rPr>
              <a:t>brothers</a:t>
            </a:r>
            <a:r>
              <a:rPr lang="it-IT" sz="4200" b="1" dirty="0" smtClean="0">
                <a:solidFill>
                  <a:srgbClr val="FFFF00"/>
                </a:solidFill>
                <a:latin typeface="Trebuchet MS" panose="020B0603020202020204" pitchFamily="34" charset="0"/>
              </a:rPr>
              <a:t> and </a:t>
            </a:r>
            <a:r>
              <a:rPr lang="it-IT" sz="4200" b="1" dirty="0" err="1" smtClean="0">
                <a:solidFill>
                  <a:srgbClr val="FFFF00"/>
                </a:solidFill>
                <a:latin typeface="Trebuchet MS" panose="020B0603020202020204" pitchFamily="34" charset="0"/>
              </a:rPr>
              <a:t>sisters</a:t>
            </a:r>
            <a:r>
              <a:rPr lang="it-IT" sz="4200" b="1" dirty="0" smtClean="0">
                <a:solidFill>
                  <a:srgbClr val="FFFF00"/>
                </a:solidFill>
                <a:latin typeface="Trebuchet MS" panose="020B0603020202020204" pitchFamily="34" charset="0"/>
              </a:rPr>
              <a:t>. </a:t>
            </a:r>
            <a:r>
              <a:rPr lang="it-IT" sz="4200" b="1" dirty="0">
                <a:solidFill>
                  <a:srgbClr val="00B0F0"/>
                </a:solidFill>
                <a:latin typeface="Trebuchet MS" panose="020B0603020202020204" pitchFamily="34" charset="0"/>
              </a:rPr>
              <a:t/>
            </a:r>
            <a:br>
              <a:rPr lang="it-IT" sz="4200" b="1" dirty="0">
                <a:solidFill>
                  <a:srgbClr val="00B0F0"/>
                </a:solidFill>
                <a:latin typeface="Trebuchet MS" panose="020B0603020202020204" pitchFamily="34" charset="0"/>
              </a:rPr>
            </a:br>
            <a:r>
              <a:rPr lang="it-IT" b="1" dirty="0">
                <a:solidFill>
                  <a:srgbClr val="00B0F0"/>
                </a:solidFill>
                <a:latin typeface="Trebuchet MS" panose="020B0603020202020204" pitchFamily="34" charset="0"/>
              </a:rPr>
              <a:t/>
            </a:r>
            <a:br>
              <a:rPr lang="it-IT" b="1" dirty="0">
                <a:solidFill>
                  <a:srgbClr val="00B0F0"/>
                </a:solidFill>
                <a:latin typeface="Trebuchet MS" panose="020B0603020202020204" pitchFamily="34" charset="0"/>
              </a:rPr>
            </a:br>
            <a:r>
              <a:rPr lang="it-IT" sz="3600" dirty="0" smtClean="0"/>
              <a:t>(</a:t>
            </a:r>
            <a:r>
              <a:rPr lang="it-IT" sz="3600" dirty="0" err="1" smtClean="0">
                <a:latin typeface="Arial" panose="020B0604020202020204" pitchFamily="34" charset="0"/>
              </a:rPr>
              <a:t>Laudato</a:t>
            </a:r>
            <a:r>
              <a:rPr lang="it-IT" sz="3600" dirty="0" smtClean="0">
                <a:latin typeface="Arial" panose="020B0604020202020204" pitchFamily="34" charset="0"/>
              </a:rPr>
              <a:t> </a:t>
            </a:r>
            <a:r>
              <a:rPr lang="it-IT" sz="3600" dirty="0" err="1">
                <a:latin typeface="Arial" panose="020B0604020202020204" pitchFamily="34" charset="0"/>
              </a:rPr>
              <a:t>Si’</a:t>
            </a:r>
            <a:r>
              <a:rPr lang="it-IT" sz="3600" dirty="0">
                <a:latin typeface="Arial" panose="020B0604020202020204" pitchFamily="34" charset="0"/>
              </a:rPr>
              <a:t>, 64</a:t>
            </a:r>
            <a:r>
              <a:rPr lang="it-IT" sz="3600" dirty="0"/>
              <a:t>)</a:t>
            </a:r>
            <a:endParaRPr lang="it-IT" sz="3600" dirty="0">
              <a:solidFill>
                <a:srgbClr val="002060"/>
              </a:solidFill>
              <a:latin typeface="Trebuchet MS" panose="020B0603020202020204" pitchFamily="34" charset="0"/>
            </a:endParaRPr>
          </a:p>
        </p:txBody>
      </p:sp>
    </p:spTree>
    <p:extLst>
      <p:ext uri="{BB962C8B-B14F-4D97-AF65-F5344CB8AC3E}">
        <p14:creationId xmlns:p14="http://schemas.microsoft.com/office/powerpoint/2010/main" val="21132041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0"/>
            <a:ext cx="8856984" cy="6838682"/>
          </a:xfrm>
        </p:spPr>
        <p:txBody>
          <a:bodyPr/>
          <a:lstStyle/>
          <a:p>
            <a:r>
              <a:rPr lang="en-US" sz="1600" dirty="0" smtClean="0">
                <a:effectLst/>
              </a:rPr>
              <a:t/>
            </a:r>
            <a:br>
              <a:rPr lang="en-US" sz="1600" dirty="0" smtClean="0">
                <a:effectLst/>
              </a:rPr>
            </a:br>
            <a:r>
              <a:rPr lang="en-US" dirty="0" smtClean="0">
                <a:effectLst/>
              </a:rPr>
              <a:t>Creation </a:t>
            </a:r>
            <a:r>
              <a:rPr lang="en-US" dirty="0">
                <a:effectLst/>
              </a:rPr>
              <a:t>is God’s first </a:t>
            </a:r>
            <a:r>
              <a:rPr lang="en-US" dirty="0" smtClean="0">
                <a:effectLst/>
              </a:rPr>
              <a:t/>
            </a:r>
            <a:br>
              <a:rPr lang="en-US" dirty="0" smtClean="0">
                <a:effectLst/>
              </a:rPr>
            </a:br>
            <a:r>
              <a:rPr lang="en-US" dirty="0" smtClean="0">
                <a:effectLst/>
              </a:rPr>
              <a:t>and </a:t>
            </a:r>
            <a:r>
              <a:rPr lang="en-US" dirty="0">
                <a:effectLst/>
              </a:rPr>
              <a:t>primordial revelation. </a:t>
            </a:r>
            <a:r>
              <a:rPr lang="en-US" dirty="0" smtClean="0">
                <a:effectLst/>
              </a:rPr>
              <a:t/>
            </a:r>
            <a:br>
              <a:rPr lang="en-US" dirty="0" smtClean="0">
                <a:effectLst/>
              </a:rPr>
            </a:br>
            <a:r>
              <a:rPr lang="en-US" dirty="0" smtClean="0">
                <a:effectLst/>
              </a:rPr>
              <a:t/>
            </a:r>
            <a:br>
              <a:rPr lang="en-US" dirty="0" smtClean="0">
                <a:effectLst/>
              </a:rPr>
            </a:br>
            <a:r>
              <a:rPr lang="en-US" dirty="0" smtClean="0">
                <a:effectLst/>
              </a:rPr>
              <a:t>According </a:t>
            </a:r>
            <a:r>
              <a:rPr lang="en-US" dirty="0">
                <a:effectLst/>
              </a:rPr>
              <a:t>to Pope Francis, “</a:t>
            </a:r>
            <a:r>
              <a:rPr lang="en-US" dirty="0">
                <a:solidFill>
                  <a:srgbClr val="00B0F0"/>
                </a:solidFill>
                <a:effectLst/>
              </a:rPr>
              <a:t>God has written a precious book, ‘whose letters are the multitude of created things present in the universe’</a:t>
            </a:r>
            <a:r>
              <a:rPr lang="en-US" dirty="0">
                <a:effectLst/>
              </a:rPr>
              <a:t>.” (85) </a:t>
            </a:r>
            <a:r>
              <a:rPr lang="en-US" dirty="0" smtClean="0">
                <a:effectLst/>
              </a:rPr>
              <a:t/>
            </a:r>
            <a:br>
              <a:rPr lang="en-US" dirty="0" smtClean="0">
                <a:effectLst/>
              </a:rPr>
            </a:br>
            <a:r>
              <a:rPr lang="en-US" dirty="0">
                <a:effectLst/>
              </a:rPr>
              <a:t/>
            </a:r>
            <a:br>
              <a:rPr lang="en-US" dirty="0">
                <a:effectLst/>
              </a:rPr>
            </a:br>
            <a:r>
              <a:rPr lang="en-US" dirty="0" smtClean="0">
                <a:effectLst/>
              </a:rPr>
              <a:t>Creation </a:t>
            </a:r>
            <a:r>
              <a:rPr lang="en-US" dirty="0">
                <a:effectLst/>
              </a:rPr>
              <a:t>is, indeed, </a:t>
            </a:r>
            <a:r>
              <a:rPr lang="en-US" dirty="0" smtClean="0">
                <a:effectLst/>
              </a:rPr>
              <a:t/>
            </a:r>
            <a:br>
              <a:rPr lang="en-US" dirty="0" smtClean="0">
                <a:effectLst/>
              </a:rPr>
            </a:br>
            <a:r>
              <a:rPr lang="en-US" dirty="0" smtClean="0">
                <a:solidFill>
                  <a:srgbClr val="00B0F0"/>
                </a:solidFill>
                <a:effectLst/>
              </a:rPr>
              <a:t>the </a:t>
            </a:r>
            <a:r>
              <a:rPr lang="en-US" dirty="0">
                <a:solidFill>
                  <a:srgbClr val="00B0F0"/>
                </a:solidFill>
                <a:effectLst/>
              </a:rPr>
              <a:t>very first epiphany of God</a:t>
            </a:r>
            <a:r>
              <a:rPr lang="en-US" dirty="0">
                <a:effectLst/>
              </a:rPr>
              <a:t>. </a:t>
            </a:r>
            <a:endParaRPr lang="it-IT" dirty="0">
              <a:effectLst/>
            </a:endParaRPr>
          </a:p>
        </p:txBody>
      </p:sp>
    </p:spTree>
    <p:extLst>
      <p:ext uri="{BB962C8B-B14F-4D97-AF65-F5344CB8AC3E}">
        <p14:creationId xmlns:p14="http://schemas.microsoft.com/office/powerpoint/2010/main" val="42162428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512064"/>
            <a:ext cx="8435280" cy="6085288"/>
          </a:xfrm>
        </p:spPr>
        <p:txBody>
          <a:bodyPr/>
          <a:lstStyle/>
          <a:p>
            <a:r>
              <a:rPr lang="en-GB" sz="3600" b="1" dirty="0">
                <a:effectLst/>
              </a:rPr>
              <a:t>C</a:t>
            </a:r>
            <a:r>
              <a:rPr lang="en-GB" sz="3600" b="1" dirty="0" smtClean="0">
                <a:effectLst/>
              </a:rPr>
              <a:t>aring </a:t>
            </a:r>
            <a:r>
              <a:rPr lang="en-GB" sz="3600" b="1" dirty="0">
                <a:effectLst/>
              </a:rPr>
              <a:t>for our common </a:t>
            </a:r>
            <a:r>
              <a:rPr lang="en-GB" sz="3600" b="1" dirty="0" smtClean="0">
                <a:effectLst/>
              </a:rPr>
              <a:t>home</a:t>
            </a:r>
            <a:br>
              <a:rPr lang="en-GB" sz="3600" b="1" dirty="0" smtClean="0">
                <a:effectLst/>
              </a:rPr>
            </a:br>
            <a:r>
              <a:rPr lang="en-GB" sz="3600" b="1" dirty="0" smtClean="0">
                <a:effectLst/>
              </a:rPr>
              <a:t>is </a:t>
            </a:r>
            <a:r>
              <a:rPr lang="en-GB" sz="3600" b="1" dirty="0" smtClean="0">
                <a:solidFill>
                  <a:srgbClr val="00B0F0"/>
                </a:solidFill>
                <a:effectLst/>
              </a:rPr>
              <a:t>our original </a:t>
            </a:r>
            <a:r>
              <a:rPr lang="en-GB" sz="3600" b="1" dirty="0">
                <a:solidFill>
                  <a:srgbClr val="00B0F0"/>
                </a:solidFill>
                <a:effectLst/>
              </a:rPr>
              <a:t>vocation </a:t>
            </a:r>
            <a:r>
              <a:rPr lang="en-GB" sz="3600" b="1" dirty="0" smtClean="0">
                <a:solidFill>
                  <a:srgbClr val="00B0F0"/>
                </a:solidFill>
                <a:effectLst/>
              </a:rPr>
              <a:t/>
            </a:r>
            <a:br>
              <a:rPr lang="en-GB" sz="3600" b="1" dirty="0" smtClean="0">
                <a:solidFill>
                  <a:srgbClr val="00B0F0"/>
                </a:solidFill>
                <a:effectLst/>
              </a:rPr>
            </a:br>
            <a:r>
              <a:rPr lang="en-GB" sz="3600" b="1" dirty="0">
                <a:solidFill>
                  <a:srgbClr val="00B0F0"/>
                </a:solidFill>
                <a:effectLst/>
              </a:rPr>
              <a:t/>
            </a:r>
            <a:br>
              <a:rPr lang="en-GB" sz="3600" b="1" dirty="0">
                <a:solidFill>
                  <a:srgbClr val="00B0F0"/>
                </a:solidFill>
                <a:effectLst/>
              </a:rPr>
            </a:br>
            <a:r>
              <a:rPr lang="en-GB" sz="3600" dirty="0">
                <a:effectLst/>
              </a:rPr>
              <a:t>The stewardship of the earthly garden is the first and primary task entrusted to </a:t>
            </a:r>
            <a:r>
              <a:rPr lang="en-GB" sz="3600" dirty="0">
                <a:solidFill>
                  <a:srgbClr val="00B0F0"/>
                </a:solidFill>
                <a:effectLst/>
              </a:rPr>
              <a:t>Adam </a:t>
            </a:r>
            <a:r>
              <a:rPr lang="en-GB" sz="3600" dirty="0">
                <a:effectLst/>
              </a:rPr>
              <a:t>- the first human being, as we read in the creation narratives </a:t>
            </a:r>
            <a:r>
              <a:rPr lang="en-GB" sz="3600" dirty="0" smtClean="0">
                <a:effectLst/>
              </a:rPr>
              <a:t>in </a:t>
            </a:r>
            <a:r>
              <a:rPr lang="en-GB" sz="3600" dirty="0" smtClean="0">
                <a:solidFill>
                  <a:srgbClr val="00B0F0"/>
                </a:solidFill>
                <a:effectLst/>
              </a:rPr>
              <a:t>Genesis</a:t>
            </a:r>
            <a:r>
              <a:rPr lang="en-GB" sz="3600" dirty="0" smtClean="0">
                <a:effectLst/>
              </a:rPr>
              <a:t>. </a:t>
            </a:r>
            <a:br>
              <a:rPr lang="en-GB" sz="3600" dirty="0" smtClean="0">
                <a:effectLst/>
              </a:rPr>
            </a:br>
            <a:r>
              <a:rPr lang="en-GB" sz="3600" dirty="0">
                <a:effectLst/>
              </a:rPr>
              <a:t/>
            </a:r>
            <a:br>
              <a:rPr lang="en-GB" sz="3600" dirty="0">
                <a:effectLst/>
              </a:rPr>
            </a:br>
            <a:r>
              <a:rPr lang="en-GB" sz="3600" dirty="0" smtClean="0">
                <a:effectLst/>
              </a:rPr>
              <a:t>It </a:t>
            </a:r>
            <a:r>
              <a:rPr lang="en-GB" sz="3600" dirty="0">
                <a:effectLst/>
              </a:rPr>
              <a:t>is </a:t>
            </a:r>
            <a:r>
              <a:rPr lang="en-GB" sz="3600" dirty="0">
                <a:solidFill>
                  <a:srgbClr val="00B0F0"/>
                </a:solidFill>
                <a:effectLst/>
              </a:rPr>
              <a:t>the very first commandment given to humanity, our original “</a:t>
            </a:r>
            <a:r>
              <a:rPr lang="en-GB" sz="3600" b="1" dirty="0">
                <a:solidFill>
                  <a:srgbClr val="00B0F0"/>
                </a:solidFill>
                <a:effectLst/>
              </a:rPr>
              <a:t>job description</a:t>
            </a:r>
            <a:r>
              <a:rPr lang="en-GB" sz="3600" dirty="0" smtClean="0">
                <a:solidFill>
                  <a:srgbClr val="00B0F0"/>
                </a:solidFill>
                <a:effectLst/>
              </a:rPr>
              <a:t>”!</a:t>
            </a:r>
            <a:r>
              <a:rPr lang="en-GB" sz="3600" dirty="0" smtClean="0">
                <a:effectLst/>
              </a:rPr>
              <a:t>.</a:t>
            </a:r>
            <a:endParaRPr lang="it-IT" sz="3600" dirty="0">
              <a:solidFill>
                <a:srgbClr val="00B0F0"/>
              </a:solidFill>
              <a:effectLst/>
            </a:endParaRPr>
          </a:p>
        </p:txBody>
      </p:sp>
    </p:spTree>
    <p:extLst>
      <p:ext uri="{BB962C8B-B14F-4D97-AF65-F5344CB8AC3E}">
        <p14:creationId xmlns:p14="http://schemas.microsoft.com/office/powerpoint/2010/main" val="19094578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512064"/>
            <a:ext cx="8435280" cy="6085288"/>
          </a:xfrm>
        </p:spPr>
        <p:txBody>
          <a:bodyPr/>
          <a:lstStyle/>
          <a:p>
            <a:endParaRPr lang="it-IT" sz="2400" dirty="0">
              <a:effectLst/>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734"/>
            <a:ext cx="9144000" cy="6536531"/>
          </a:xfrm>
          <a:prstGeom prst="rect">
            <a:avLst/>
          </a:prstGeom>
        </p:spPr>
      </p:pic>
    </p:spTree>
    <p:extLst>
      <p:ext uri="{BB962C8B-B14F-4D97-AF65-F5344CB8AC3E}">
        <p14:creationId xmlns:p14="http://schemas.microsoft.com/office/powerpoint/2010/main" val="15540137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0"/>
            <a:ext cx="8856984" cy="6838682"/>
          </a:xfrm>
        </p:spPr>
        <p:txBody>
          <a:bodyPr/>
          <a:lstStyle/>
          <a:p>
            <a:r>
              <a:rPr lang="it-IT" sz="3200" dirty="0" smtClean="0">
                <a:effectLst/>
              </a:rPr>
              <a:t/>
            </a:r>
            <a:br>
              <a:rPr lang="it-IT" sz="3200" dirty="0" smtClean="0">
                <a:effectLst/>
              </a:rPr>
            </a:br>
            <a:r>
              <a:rPr lang="it-IT" sz="3200" dirty="0" err="1" smtClean="0">
                <a:solidFill>
                  <a:srgbClr val="FFC000"/>
                </a:solidFill>
                <a:effectLst/>
              </a:rPr>
              <a:t>We</a:t>
            </a:r>
            <a:r>
              <a:rPr lang="it-IT" sz="3200" dirty="0" smtClean="0">
                <a:solidFill>
                  <a:srgbClr val="FFC000"/>
                </a:solidFill>
                <a:effectLst/>
              </a:rPr>
              <a:t> </a:t>
            </a:r>
            <a:r>
              <a:rPr lang="it-IT" sz="3200" dirty="0" err="1" smtClean="0">
                <a:solidFill>
                  <a:srgbClr val="FFC000"/>
                </a:solidFill>
                <a:effectLst/>
              </a:rPr>
              <a:t>need</a:t>
            </a:r>
            <a:r>
              <a:rPr lang="it-IT" sz="3200" dirty="0" smtClean="0">
                <a:solidFill>
                  <a:srgbClr val="FFC000"/>
                </a:solidFill>
                <a:effectLst/>
              </a:rPr>
              <a:t> to </a:t>
            </a:r>
            <a:r>
              <a:rPr lang="it-IT" sz="3200" dirty="0" err="1" smtClean="0">
                <a:solidFill>
                  <a:srgbClr val="FFC000"/>
                </a:solidFill>
                <a:effectLst/>
              </a:rPr>
              <a:t>remember</a:t>
            </a:r>
            <a:r>
              <a:rPr lang="it-IT" sz="3200" dirty="0" smtClean="0">
                <a:solidFill>
                  <a:srgbClr val="FFC000"/>
                </a:solidFill>
                <a:effectLst/>
              </a:rPr>
              <a:t> </a:t>
            </a:r>
            <a:br>
              <a:rPr lang="it-IT" sz="3200" dirty="0" smtClean="0">
                <a:solidFill>
                  <a:srgbClr val="FFC000"/>
                </a:solidFill>
                <a:effectLst/>
              </a:rPr>
            </a:br>
            <a:r>
              <a:rPr lang="it-IT" sz="3200" dirty="0" err="1" smtClean="0">
                <a:solidFill>
                  <a:srgbClr val="FFC000"/>
                </a:solidFill>
                <a:effectLst/>
              </a:rPr>
              <a:t>that</a:t>
            </a:r>
            <a:r>
              <a:rPr lang="it-IT" sz="3200" dirty="0" smtClean="0">
                <a:solidFill>
                  <a:srgbClr val="FFC000"/>
                </a:solidFill>
                <a:effectLst/>
              </a:rPr>
              <a:t> </a:t>
            </a:r>
            <a:r>
              <a:rPr lang="en-GB" sz="3200" dirty="0" smtClean="0">
                <a:effectLst/>
              </a:rPr>
              <a:t>at the deepest level </a:t>
            </a:r>
            <a:br>
              <a:rPr lang="en-GB" sz="3200" dirty="0" smtClean="0">
                <a:effectLst/>
              </a:rPr>
            </a:br>
            <a:r>
              <a:rPr lang="en-GB" sz="3200" dirty="0" smtClean="0">
                <a:effectLst/>
              </a:rPr>
              <a:t>the ecological crisis </a:t>
            </a:r>
            <a:br>
              <a:rPr lang="en-GB" sz="3200" dirty="0" smtClean="0">
                <a:effectLst/>
              </a:rPr>
            </a:br>
            <a:r>
              <a:rPr lang="en-GB" sz="3200" dirty="0" smtClean="0">
                <a:effectLst/>
              </a:rPr>
              <a:t>is a profoundly </a:t>
            </a:r>
            <a:br>
              <a:rPr lang="en-GB" sz="3200" dirty="0" smtClean="0">
                <a:effectLst/>
              </a:rPr>
            </a:br>
            <a:r>
              <a:rPr lang="en-GB" sz="3200" dirty="0" smtClean="0">
                <a:solidFill>
                  <a:srgbClr val="00B0F0"/>
                </a:solidFill>
                <a:effectLst/>
              </a:rPr>
              <a:t>spiritual and religious crisis </a:t>
            </a:r>
            <a:r>
              <a:rPr lang="en-GB" sz="3200" dirty="0" smtClean="0">
                <a:effectLst/>
              </a:rPr>
              <a:t>…</a:t>
            </a:r>
            <a:br>
              <a:rPr lang="en-GB" sz="3200" dirty="0" smtClean="0">
                <a:effectLst/>
              </a:rPr>
            </a:br>
            <a:r>
              <a:rPr lang="en-GB" sz="3200" dirty="0" smtClean="0">
                <a:effectLst/>
              </a:rPr>
              <a:t/>
            </a:r>
            <a:br>
              <a:rPr lang="en-GB" sz="3200" dirty="0" smtClean="0">
                <a:effectLst/>
              </a:rPr>
            </a:br>
            <a:r>
              <a:rPr lang="en-GB" sz="3600" dirty="0" smtClean="0">
                <a:effectLst/>
              </a:rPr>
              <a:t>“The </a:t>
            </a:r>
            <a:r>
              <a:rPr lang="en-GB" sz="3600" dirty="0" smtClean="0">
                <a:solidFill>
                  <a:srgbClr val="00B0F0"/>
                </a:solidFill>
                <a:effectLst/>
              </a:rPr>
              <a:t>violence </a:t>
            </a:r>
            <a:r>
              <a:rPr lang="en-GB" sz="3600" dirty="0" smtClean="0">
                <a:effectLst/>
              </a:rPr>
              <a:t>present in our hearts, </a:t>
            </a:r>
            <a:br>
              <a:rPr lang="en-GB" sz="3600" dirty="0" smtClean="0">
                <a:effectLst/>
              </a:rPr>
            </a:br>
            <a:r>
              <a:rPr lang="en-GB" sz="3600" dirty="0" smtClean="0">
                <a:effectLst/>
              </a:rPr>
              <a:t>wounded by sin, is also </a:t>
            </a:r>
            <a:r>
              <a:rPr lang="en-GB" sz="3600" dirty="0" smtClean="0">
                <a:solidFill>
                  <a:srgbClr val="00B0F0"/>
                </a:solidFill>
                <a:effectLst/>
              </a:rPr>
              <a:t>reflected </a:t>
            </a:r>
            <a:br>
              <a:rPr lang="en-GB" sz="3600" dirty="0" smtClean="0">
                <a:solidFill>
                  <a:srgbClr val="00B0F0"/>
                </a:solidFill>
                <a:effectLst/>
              </a:rPr>
            </a:br>
            <a:r>
              <a:rPr lang="en-GB" sz="3600" dirty="0" smtClean="0">
                <a:solidFill>
                  <a:srgbClr val="00B0F0"/>
                </a:solidFill>
                <a:effectLst/>
              </a:rPr>
              <a:t>in the symptoms of sickness evident in the soil</a:t>
            </a:r>
            <a:r>
              <a:rPr lang="en-GB" sz="3600" dirty="0" smtClean="0">
                <a:effectLst/>
              </a:rPr>
              <a:t>, </a:t>
            </a:r>
            <a:br>
              <a:rPr lang="en-GB" sz="3600" dirty="0" smtClean="0">
                <a:effectLst/>
              </a:rPr>
            </a:br>
            <a:r>
              <a:rPr lang="en-GB" sz="3600" dirty="0" smtClean="0">
                <a:effectLst/>
              </a:rPr>
              <a:t>in the water, in the air and in all forms of life” </a:t>
            </a:r>
            <a:br>
              <a:rPr lang="en-GB" sz="3600" dirty="0" smtClean="0">
                <a:effectLst/>
              </a:rPr>
            </a:br>
            <a:r>
              <a:rPr lang="en-GB" sz="1100" dirty="0" smtClean="0">
                <a:effectLst/>
              </a:rPr>
              <a:t/>
            </a:r>
            <a:br>
              <a:rPr lang="en-GB" sz="1100" dirty="0" smtClean="0">
                <a:effectLst/>
              </a:rPr>
            </a:br>
            <a:r>
              <a:rPr lang="en-GB" sz="2400" dirty="0" smtClean="0">
                <a:solidFill>
                  <a:srgbClr val="00B0F0"/>
                </a:solidFill>
                <a:effectLst/>
              </a:rPr>
              <a:t>(</a:t>
            </a:r>
            <a:r>
              <a:rPr lang="en-GB" sz="2400" dirty="0" err="1" smtClean="0">
                <a:solidFill>
                  <a:srgbClr val="00B0F0"/>
                </a:solidFill>
                <a:effectLst/>
              </a:rPr>
              <a:t>Laudato</a:t>
            </a:r>
            <a:r>
              <a:rPr lang="en-GB" sz="2400" dirty="0" smtClean="0">
                <a:solidFill>
                  <a:srgbClr val="00B0F0"/>
                </a:solidFill>
                <a:effectLst/>
              </a:rPr>
              <a:t> Si’, 2)</a:t>
            </a:r>
            <a:r>
              <a:rPr lang="en-GB" sz="3200" dirty="0" smtClean="0">
                <a:effectLst/>
              </a:rPr>
              <a:t/>
            </a:r>
            <a:br>
              <a:rPr lang="en-GB" sz="3200" dirty="0" smtClean="0">
                <a:effectLst/>
              </a:rPr>
            </a:br>
            <a:r>
              <a:rPr lang="en-GB" sz="3200" dirty="0">
                <a:effectLst/>
              </a:rPr>
              <a:t/>
            </a:r>
            <a:br>
              <a:rPr lang="en-GB" sz="3200" dirty="0">
                <a:effectLst/>
              </a:rPr>
            </a:br>
            <a:r>
              <a:rPr lang="en-GB" sz="4800" dirty="0">
                <a:effectLst/>
              </a:rPr>
              <a:t/>
            </a:r>
            <a:br>
              <a:rPr lang="en-GB" sz="4800" dirty="0">
                <a:effectLst/>
              </a:rPr>
            </a:br>
            <a:r>
              <a:rPr lang="it-IT" sz="3600" dirty="0" smtClean="0">
                <a:solidFill>
                  <a:srgbClr val="00B0F0"/>
                </a:solidFill>
                <a:effectLst/>
              </a:rPr>
              <a:t/>
            </a:r>
            <a:br>
              <a:rPr lang="it-IT" sz="3600" dirty="0" smtClean="0">
                <a:solidFill>
                  <a:srgbClr val="00B0F0"/>
                </a:solidFill>
                <a:effectLst/>
              </a:rPr>
            </a:br>
            <a:endParaRPr lang="it-IT" sz="3600" dirty="0">
              <a:solidFill>
                <a:srgbClr val="00B0F0"/>
              </a:solidFill>
              <a:effectLst/>
            </a:endParaRPr>
          </a:p>
        </p:txBody>
      </p:sp>
    </p:spTree>
    <p:extLst>
      <p:ext uri="{BB962C8B-B14F-4D97-AF65-F5344CB8AC3E}">
        <p14:creationId xmlns:p14="http://schemas.microsoft.com/office/powerpoint/2010/main" val="2009501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978"/>
            <a:ext cx="9144000" cy="5004198"/>
          </a:xfrm>
        </p:spPr>
        <p:txBody>
          <a:bodyPr/>
          <a:lstStyle/>
          <a:p>
            <a:pPr lvl="1" algn="ctr"/>
            <a:r>
              <a:rPr lang="it-IT" sz="1600" b="1" dirty="0" smtClean="0">
                <a:effectLst/>
              </a:rPr>
              <a:t/>
            </a:r>
            <a:br>
              <a:rPr lang="it-IT" sz="1600" b="1" dirty="0" smtClean="0">
                <a:effectLst/>
              </a:rPr>
            </a:br>
            <a:r>
              <a:rPr lang="en-GB" sz="7200" b="1" dirty="0" smtClean="0">
                <a:solidFill>
                  <a:srgbClr val="00B0F0"/>
                </a:solidFill>
                <a:latin typeface="Times New Roman" panose="02020603050405020304" pitchFamily="18" charset="0"/>
              </a:rPr>
              <a:t>1.</a:t>
            </a:r>
            <a:r>
              <a:rPr lang="en-GB" sz="7200" b="1" dirty="0" smtClean="0">
                <a:solidFill>
                  <a:srgbClr val="00B0F0"/>
                </a:solidFill>
                <a:latin typeface="Times New Roman" panose="02020603050405020304" pitchFamily="18" charset="0"/>
                <a:ea typeface="Times New Roman" panose="02020603050405020304" pitchFamily="18" charset="0"/>
              </a:rPr>
              <a:t> </a:t>
            </a:r>
            <a:r>
              <a:rPr lang="en-GB" sz="3600" b="1" dirty="0" smtClean="0">
                <a:solidFill>
                  <a:srgbClr val="FFC000"/>
                </a:solidFill>
                <a:latin typeface="Times New Roman" panose="02020603050405020304" pitchFamily="18" charset="0"/>
                <a:ea typeface="Times New Roman" panose="02020603050405020304" pitchFamily="18" charset="0"/>
              </a:rPr>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Earth as ‘common </a:t>
            </a:r>
            <a:r>
              <a:rPr lang="en-GB" sz="3600" b="1" dirty="0" smtClean="0">
                <a:solidFill>
                  <a:srgbClr val="00B0F0"/>
                </a:solidFill>
                <a:latin typeface="Times New Roman" panose="02020603050405020304" pitchFamily="18" charset="0"/>
                <a:ea typeface="Times New Roman" panose="02020603050405020304" pitchFamily="18" charset="0"/>
              </a:rPr>
              <a:t>home</a:t>
            </a:r>
            <a:r>
              <a:rPr lang="en-GB" sz="3600" b="1" dirty="0" smtClean="0">
                <a:solidFill>
                  <a:srgbClr val="FFC000"/>
                </a:solidFill>
                <a:latin typeface="Times New Roman" panose="02020603050405020304" pitchFamily="18" charset="0"/>
                <a:ea typeface="Times New Roman" panose="02020603050405020304" pitchFamily="18" charset="0"/>
              </a:rPr>
              <a:t>’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rather than just ‘environment’</a:t>
            </a:r>
            <a:endParaRPr lang="it-IT" sz="2400" dirty="0">
              <a:solidFill>
                <a:srgbClr val="00B0F0"/>
              </a:solidFill>
            </a:endParaRP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301208"/>
            <a:ext cx="9144000" cy="1556792"/>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0928"/>
            <a:ext cx="9144000" cy="4464496"/>
          </a:xfrm>
          <a:prstGeom prst="rect">
            <a:avLst/>
          </a:prstGeom>
        </p:spPr>
      </p:pic>
    </p:spTree>
    <p:extLst>
      <p:ext uri="{BB962C8B-B14F-4D97-AF65-F5344CB8AC3E}">
        <p14:creationId xmlns:p14="http://schemas.microsoft.com/office/powerpoint/2010/main" val="1154964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857250"/>
            <a:ext cx="9144000" cy="4887532"/>
          </a:xfrm>
        </p:spPr>
        <p:txBody>
          <a:bodyPr>
            <a:noAutofit/>
          </a:bodyPr>
          <a:lstStyle/>
          <a:p>
            <a:pPr marL="0"/>
            <a:endParaRPr lang="it-IT" sz="1725" dirty="0"/>
          </a:p>
          <a:p>
            <a:pPr marL="0"/>
            <a:r>
              <a:rPr lang="it-IT" sz="3300" dirty="0" smtClean="0">
                <a:latin typeface="Times New Roman" panose="02020603050405020304" pitchFamily="18" charset="0"/>
                <a:cs typeface="Times New Roman" panose="02020603050405020304" pitchFamily="18" charset="0"/>
              </a:rPr>
              <a:t>«</a:t>
            </a:r>
            <a:r>
              <a:rPr lang="it-IT" sz="3300" b="1" dirty="0" smtClean="0">
                <a:latin typeface="Times New Roman" panose="02020603050405020304" pitchFamily="18" charset="0"/>
                <a:cs typeface="Times New Roman" panose="02020603050405020304" pitchFamily="18" charset="0"/>
              </a:rPr>
              <a:t>the </a:t>
            </a:r>
            <a:r>
              <a:rPr lang="it-IT" sz="3300" b="1" dirty="0" err="1" smtClean="0">
                <a:latin typeface="Times New Roman" panose="02020603050405020304" pitchFamily="18" charset="0"/>
                <a:cs typeface="Times New Roman" panose="02020603050405020304" pitchFamily="18" charset="0"/>
              </a:rPr>
              <a:t>external</a:t>
            </a:r>
            <a:endParaRPr lang="it-IT" sz="3300" b="1" dirty="0" smtClean="0">
              <a:latin typeface="Times New Roman" panose="02020603050405020304" pitchFamily="18" charset="0"/>
              <a:cs typeface="Times New Roman" panose="02020603050405020304" pitchFamily="18" charset="0"/>
            </a:endParaRPr>
          </a:p>
          <a:p>
            <a:pPr marL="0"/>
            <a:r>
              <a:rPr lang="it-IT" sz="3300" b="1" dirty="0" err="1">
                <a:latin typeface="Times New Roman" panose="02020603050405020304" pitchFamily="18" charset="0"/>
                <a:cs typeface="Times New Roman" panose="02020603050405020304" pitchFamily="18" charset="0"/>
              </a:rPr>
              <a:t>d</a:t>
            </a:r>
            <a:r>
              <a:rPr lang="it-IT" sz="3300" b="1" dirty="0" err="1" smtClean="0">
                <a:latin typeface="Times New Roman" panose="02020603050405020304" pitchFamily="18" charset="0"/>
                <a:cs typeface="Times New Roman" panose="02020603050405020304" pitchFamily="18" charset="0"/>
              </a:rPr>
              <a:t>eserts</a:t>
            </a:r>
            <a:r>
              <a:rPr lang="it-IT" sz="3300" b="1" dirty="0" smtClean="0">
                <a:latin typeface="Times New Roman" panose="02020603050405020304" pitchFamily="18" charset="0"/>
                <a:cs typeface="Times New Roman" panose="02020603050405020304" pitchFamily="18" charset="0"/>
              </a:rPr>
              <a:t> are </a:t>
            </a:r>
            <a:r>
              <a:rPr lang="it-IT" sz="3300" b="1" dirty="0" err="1" smtClean="0">
                <a:latin typeface="Times New Roman" panose="02020603050405020304" pitchFamily="18" charset="0"/>
                <a:cs typeface="Times New Roman" panose="02020603050405020304" pitchFamily="18" charset="0"/>
              </a:rPr>
              <a:t>expanding</a:t>
            </a:r>
            <a:endParaRPr lang="it-IT" sz="3300" b="1" dirty="0" smtClean="0">
              <a:latin typeface="Times New Roman" panose="02020603050405020304" pitchFamily="18" charset="0"/>
              <a:cs typeface="Times New Roman" panose="02020603050405020304" pitchFamily="18" charset="0"/>
            </a:endParaRPr>
          </a:p>
          <a:p>
            <a:pPr marL="0"/>
            <a:r>
              <a:rPr lang="it-IT" sz="3300" b="1" dirty="0" err="1">
                <a:latin typeface="Times New Roman" panose="02020603050405020304" pitchFamily="18" charset="0"/>
                <a:cs typeface="Times New Roman" panose="02020603050405020304" pitchFamily="18" charset="0"/>
              </a:rPr>
              <a:t>b</a:t>
            </a:r>
            <a:r>
              <a:rPr lang="it-IT" sz="3300" b="1" dirty="0" err="1" smtClean="0">
                <a:latin typeface="Times New Roman" panose="02020603050405020304" pitchFamily="18" charset="0"/>
                <a:cs typeface="Times New Roman" panose="02020603050405020304" pitchFamily="18" charset="0"/>
              </a:rPr>
              <a:t>ecause</a:t>
            </a:r>
            <a:r>
              <a:rPr lang="it-IT" sz="3300" b="1" dirty="0" smtClean="0">
                <a:latin typeface="Times New Roman" panose="02020603050405020304" pitchFamily="18" charset="0"/>
                <a:cs typeface="Times New Roman" panose="02020603050405020304" pitchFamily="18" charset="0"/>
              </a:rPr>
              <a:t> the </a:t>
            </a:r>
            <a:r>
              <a:rPr lang="it-IT" sz="3300" b="1" dirty="0" err="1" smtClean="0">
                <a:latin typeface="Times New Roman" panose="02020603050405020304" pitchFamily="18" charset="0"/>
                <a:cs typeface="Times New Roman" panose="02020603050405020304" pitchFamily="18" charset="0"/>
              </a:rPr>
              <a:t>internal</a:t>
            </a:r>
            <a:endParaRPr lang="it-IT" sz="3300" b="1" dirty="0" smtClean="0">
              <a:latin typeface="Times New Roman" panose="02020603050405020304" pitchFamily="18" charset="0"/>
              <a:cs typeface="Times New Roman" panose="02020603050405020304" pitchFamily="18" charset="0"/>
            </a:endParaRPr>
          </a:p>
          <a:p>
            <a:pPr marL="0"/>
            <a:r>
              <a:rPr lang="it-IT" sz="3300" b="1" dirty="0" err="1">
                <a:latin typeface="Times New Roman" panose="02020603050405020304" pitchFamily="18" charset="0"/>
                <a:cs typeface="Times New Roman" panose="02020603050405020304" pitchFamily="18" charset="0"/>
              </a:rPr>
              <a:t>d</a:t>
            </a:r>
            <a:r>
              <a:rPr lang="it-IT" sz="3300" b="1" dirty="0" err="1" smtClean="0">
                <a:latin typeface="Times New Roman" panose="02020603050405020304" pitchFamily="18" charset="0"/>
                <a:cs typeface="Times New Roman" panose="02020603050405020304" pitchFamily="18" charset="0"/>
              </a:rPr>
              <a:t>eserts</a:t>
            </a:r>
            <a:r>
              <a:rPr lang="it-IT" sz="3300" b="1" dirty="0" smtClean="0">
                <a:latin typeface="Times New Roman" panose="02020603050405020304" pitchFamily="18" charset="0"/>
                <a:cs typeface="Times New Roman" panose="02020603050405020304" pitchFamily="18" charset="0"/>
              </a:rPr>
              <a:t> </a:t>
            </a:r>
            <a:r>
              <a:rPr lang="it-IT" sz="3300" b="1" dirty="0" err="1" smtClean="0">
                <a:latin typeface="Times New Roman" panose="02020603050405020304" pitchFamily="18" charset="0"/>
                <a:cs typeface="Times New Roman" panose="02020603050405020304" pitchFamily="18" charset="0"/>
              </a:rPr>
              <a:t>have</a:t>
            </a:r>
            <a:r>
              <a:rPr lang="it-IT" sz="3300" b="1" dirty="0" smtClean="0">
                <a:latin typeface="Times New Roman" panose="02020603050405020304" pitchFamily="18" charset="0"/>
                <a:cs typeface="Times New Roman" panose="02020603050405020304" pitchFamily="18" charset="0"/>
              </a:rPr>
              <a:t> </a:t>
            </a:r>
            <a:r>
              <a:rPr lang="it-IT" sz="3300" b="1" dirty="0" err="1" smtClean="0">
                <a:latin typeface="Times New Roman" panose="02020603050405020304" pitchFamily="18" charset="0"/>
                <a:cs typeface="Times New Roman" panose="02020603050405020304" pitchFamily="18" charset="0"/>
              </a:rPr>
              <a:t>become</a:t>
            </a:r>
            <a:endParaRPr lang="it-IT" sz="3300" b="1" dirty="0" smtClean="0">
              <a:latin typeface="Times New Roman" panose="02020603050405020304" pitchFamily="18" charset="0"/>
              <a:cs typeface="Times New Roman" panose="02020603050405020304" pitchFamily="18" charset="0"/>
            </a:endParaRPr>
          </a:p>
          <a:p>
            <a:pPr marL="0"/>
            <a:r>
              <a:rPr lang="it-IT" sz="3300" b="1" dirty="0">
                <a:latin typeface="Times New Roman" panose="02020603050405020304" pitchFamily="18" charset="0"/>
                <a:cs typeface="Times New Roman" panose="02020603050405020304" pitchFamily="18" charset="0"/>
              </a:rPr>
              <a:t>s</a:t>
            </a:r>
            <a:r>
              <a:rPr lang="it-IT" sz="3300" b="1" dirty="0" smtClean="0">
                <a:latin typeface="Times New Roman" panose="02020603050405020304" pitchFamily="18" charset="0"/>
                <a:cs typeface="Times New Roman" panose="02020603050405020304" pitchFamily="18" charset="0"/>
              </a:rPr>
              <a:t>o </a:t>
            </a:r>
            <a:r>
              <a:rPr lang="it-IT" sz="3300" b="1" dirty="0" err="1" smtClean="0">
                <a:latin typeface="Times New Roman" panose="02020603050405020304" pitchFamily="18" charset="0"/>
                <a:cs typeface="Times New Roman" panose="02020603050405020304" pitchFamily="18" charset="0"/>
              </a:rPr>
              <a:t>vast</a:t>
            </a:r>
            <a:r>
              <a:rPr lang="it-IT" sz="3300" b="1" dirty="0" smtClean="0">
                <a:latin typeface="Times New Roman" panose="02020603050405020304" pitchFamily="18" charset="0"/>
                <a:cs typeface="Times New Roman" panose="02020603050405020304" pitchFamily="18" charset="0"/>
              </a:rPr>
              <a:t> …</a:t>
            </a:r>
          </a:p>
          <a:p>
            <a:pPr marL="0"/>
            <a:r>
              <a:rPr lang="it-IT" sz="3300" b="1" dirty="0" smtClean="0">
                <a:solidFill>
                  <a:srgbClr val="00B0F0"/>
                </a:solidFill>
                <a:latin typeface="Times New Roman" panose="02020603050405020304" pitchFamily="18" charset="0"/>
                <a:cs typeface="Times New Roman" panose="02020603050405020304" pitchFamily="18" charset="0"/>
              </a:rPr>
              <a:t>(Pope Benedict XVI,</a:t>
            </a:r>
          </a:p>
          <a:p>
            <a:pPr marL="0"/>
            <a:r>
              <a:rPr lang="it-IT" sz="3300" b="1" dirty="0" smtClean="0">
                <a:solidFill>
                  <a:srgbClr val="00B0F0"/>
                </a:solidFill>
                <a:latin typeface="Times New Roman" panose="02020603050405020304" pitchFamily="18" charset="0"/>
                <a:cs typeface="Times New Roman" panose="02020603050405020304" pitchFamily="18" charset="0"/>
              </a:rPr>
              <a:t>2005)</a:t>
            </a:r>
          </a:p>
          <a:p>
            <a:pPr marL="0"/>
            <a:endParaRPr lang="it-IT" sz="3300" b="1" dirty="0" smtClean="0">
              <a:solidFill>
                <a:srgbClr val="00B0F0"/>
              </a:solidFill>
              <a:latin typeface="Times New Roman" panose="02020603050405020304" pitchFamily="18" charset="0"/>
              <a:cs typeface="Times New Roman" panose="02020603050405020304" pitchFamily="18" charset="0"/>
            </a:endParaRPr>
          </a:p>
          <a:p>
            <a:pPr marL="0"/>
            <a:r>
              <a:rPr lang="it-IT" sz="3300" b="1" dirty="0" smtClean="0">
                <a:solidFill>
                  <a:srgbClr val="00B0F0"/>
                </a:solidFill>
                <a:latin typeface="Times New Roman" panose="02020603050405020304" pitchFamily="18" charset="0"/>
                <a:cs typeface="Times New Roman" panose="02020603050405020304" pitchFamily="18" charset="0"/>
              </a:rPr>
              <a:t>… </a:t>
            </a:r>
            <a:r>
              <a:rPr lang="it-IT" sz="3300" b="1" dirty="0" err="1" smtClean="0">
                <a:solidFill>
                  <a:srgbClr val="00B0F0"/>
                </a:solidFill>
                <a:latin typeface="Times New Roman" panose="02020603050405020304" pitchFamily="18" charset="0"/>
                <a:cs typeface="Times New Roman" panose="02020603050405020304" pitchFamily="18" charset="0"/>
              </a:rPr>
              <a:t>Quoted</a:t>
            </a:r>
            <a:r>
              <a:rPr lang="it-IT" sz="3300" b="1" dirty="0" smtClean="0">
                <a:solidFill>
                  <a:srgbClr val="00B0F0"/>
                </a:solidFill>
                <a:latin typeface="Times New Roman" panose="02020603050405020304" pitchFamily="18" charset="0"/>
                <a:cs typeface="Times New Roman" panose="02020603050405020304" pitchFamily="18" charset="0"/>
              </a:rPr>
              <a:t> by Pope Francis in </a:t>
            </a:r>
            <a:r>
              <a:rPr lang="it-IT" sz="3300" b="1" dirty="0" err="1" smtClean="0">
                <a:solidFill>
                  <a:srgbClr val="FF0000"/>
                </a:solidFill>
                <a:latin typeface="Times New Roman" panose="02020603050405020304" pitchFamily="18" charset="0"/>
                <a:cs typeface="Times New Roman" panose="02020603050405020304" pitchFamily="18" charset="0"/>
              </a:rPr>
              <a:t>Laudato</a:t>
            </a:r>
            <a:r>
              <a:rPr lang="it-IT" sz="3300" b="1" dirty="0" smtClean="0">
                <a:solidFill>
                  <a:srgbClr val="FF0000"/>
                </a:solidFill>
                <a:latin typeface="Times New Roman" panose="02020603050405020304" pitchFamily="18" charset="0"/>
                <a:cs typeface="Times New Roman" panose="02020603050405020304" pitchFamily="18" charset="0"/>
              </a:rPr>
              <a:t> </a:t>
            </a:r>
            <a:r>
              <a:rPr lang="it-IT" sz="3300" b="1" dirty="0" err="1" smtClean="0">
                <a:solidFill>
                  <a:srgbClr val="FF0000"/>
                </a:solidFill>
                <a:latin typeface="Times New Roman" panose="02020603050405020304" pitchFamily="18" charset="0"/>
                <a:cs typeface="Times New Roman" panose="02020603050405020304" pitchFamily="18" charset="0"/>
              </a:rPr>
              <a:t>Si’</a:t>
            </a:r>
            <a:r>
              <a:rPr lang="it-IT" sz="3300" b="1" dirty="0" smtClean="0">
                <a:solidFill>
                  <a:srgbClr val="FF0000"/>
                </a:solidFill>
                <a:latin typeface="Times New Roman" panose="02020603050405020304" pitchFamily="18" charset="0"/>
                <a:cs typeface="Times New Roman" panose="02020603050405020304" pitchFamily="18" charset="0"/>
              </a:rPr>
              <a:t>, 217</a:t>
            </a:r>
          </a:p>
          <a:p>
            <a:pPr marL="0"/>
            <a:endParaRPr lang="it-IT" sz="3300"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1143673"/>
            <a:ext cx="5211853" cy="4570655"/>
          </a:xfrm>
          <a:prstGeom prst="rect">
            <a:avLst/>
          </a:prstGeom>
        </p:spPr>
      </p:pic>
    </p:spTree>
    <p:extLst>
      <p:ext uri="{BB962C8B-B14F-4D97-AF65-F5344CB8AC3E}">
        <p14:creationId xmlns:p14="http://schemas.microsoft.com/office/powerpoint/2010/main" val="88249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332656"/>
            <a:ext cx="9144000" cy="6336704"/>
          </a:xfrm>
        </p:spPr>
        <p:txBody>
          <a:bodyPr>
            <a:noAutofit/>
          </a:bodyPr>
          <a:lstStyle/>
          <a:p>
            <a:pPr marL="0" algn="ctr"/>
            <a:r>
              <a:rPr lang="it-IT" sz="3600" dirty="0" smtClean="0">
                <a:solidFill>
                  <a:srgbClr val="002060"/>
                </a:solidFill>
                <a:latin typeface="Trebuchet MS" panose="020B0603020202020204" pitchFamily="34" charset="0"/>
              </a:rPr>
              <a:t>«</a:t>
            </a:r>
            <a:r>
              <a:rPr lang="it-IT" sz="2800" dirty="0" smtClean="0">
                <a:solidFill>
                  <a:srgbClr val="00B0F0"/>
                </a:solidFill>
                <a:latin typeface="Trebuchet MS" panose="020B0603020202020204" pitchFamily="34" charset="0"/>
              </a:rPr>
              <a:t>… </a:t>
            </a:r>
            <a:r>
              <a:rPr lang="it-IT" sz="2800" dirty="0" smtClean="0">
                <a:solidFill>
                  <a:srgbClr val="FFC000"/>
                </a:solidFill>
                <a:latin typeface="Trebuchet MS" panose="020B0603020202020204" pitchFamily="34" charset="0"/>
              </a:rPr>
              <a:t>human life </a:t>
            </a:r>
            <a:r>
              <a:rPr lang="it-IT" sz="2800" dirty="0" err="1" smtClean="0">
                <a:solidFill>
                  <a:srgbClr val="FFC000"/>
                </a:solidFill>
                <a:latin typeface="Trebuchet MS" panose="020B0603020202020204" pitchFamily="34" charset="0"/>
              </a:rPr>
              <a:t>is</a:t>
            </a:r>
            <a:r>
              <a:rPr lang="it-IT" sz="2800" dirty="0" smtClean="0">
                <a:solidFill>
                  <a:srgbClr val="FFC000"/>
                </a:solidFill>
                <a:latin typeface="Trebuchet MS" panose="020B0603020202020204" pitchFamily="34" charset="0"/>
              </a:rPr>
              <a:t> </a:t>
            </a:r>
            <a:r>
              <a:rPr lang="it-IT" sz="2800" dirty="0" err="1" smtClean="0">
                <a:solidFill>
                  <a:srgbClr val="FFC000"/>
                </a:solidFill>
                <a:latin typeface="Trebuchet MS" panose="020B0603020202020204" pitchFamily="34" charset="0"/>
              </a:rPr>
              <a:t>grounded</a:t>
            </a:r>
            <a:r>
              <a:rPr lang="it-IT" sz="2800" dirty="0" smtClean="0">
                <a:solidFill>
                  <a:srgbClr val="FFC000"/>
                </a:solidFill>
                <a:latin typeface="Trebuchet MS" panose="020B0603020202020204" pitchFamily="34" charset="0"/>
              </a:rPr>
              <a:t> </a:t>
            </a:r>
          </a:p>
          <a:p>
            <a:pPr marL="0" algn="ctr"/>
            <a:r>
              <a:rPr lang="it-IT" sz="2800" dirty="0" smtClean="0">
                <a:solidFill>
                  <a:srgbClr val="FFC000"/>
                </a:solidFill>
                <a:latin typeface="Trebuchet MS" panose="020B0603020202020204" pitchFamily="34" charset="0"/>
              </a:rPr>
              <a:t>in </a:t>
            </a:r>
            <a:r>
              <a:rPr lang="it-IT" sz="2800" dirty="0" err="1" smtClean="0">
                <a:solidFill>
                  <a:srgbClr val="FFC000"/>
                </a:solidFill>
                <a:latin typeface="Trebuchet MS" panose="020B0603020202020204" pitchFamily="34" charset="0"/>
              </a:rPr>
              <a:t>three</a:t>
            </a:r>
            <a:r>
              <a:rPr lang="it-IT" sz="2800" dirty="0" smtClean="0">
                <a:solidFill>
                  <a:srgbClr val="FFC000"/>
                </a:solidFill>
                <a:latin typeface="Trebuchet MS" panose="020B0603020202020204" pitchFamily="34" charset="0"/>
              </a:rPr>
              <a:t> </a:t>
            </a:r>
            <a:r>
              <a:rPr lang="it-IT" sz="2800" dirty="0" err="1" smtClean="0">
                <a:solidFill>
                  <a:srgbClr val="FFC000"/>
                </a:solidFill>
                <a:latin typeface="Trebuchet MS" panose="020B0603020202020204" pitchFamily="34" charset="0"/>
              </a:rPr>
              <a:t>fundamental</a:t>
            </a:r>
            <a:r>
              <a:rPr lang="it-IT" sz="2800" dirty="0" smtClean="0">
                <a:solidFill>
                  <a:srgbClr val="FFC000"/>
                </a:solidFill>
                <a:latin typeface="Trebuchet MS" panose="020B0603020202020204" pitchFamily="34" charset="0"/>
              </a:rPr>
              <a:t> and </a:t>
            </a:r>
            <a:r>
              <a:rPr lang="it-IT" sz="2800" dirty="0" err="1" smtClean="0">
                <a:solidFill>
                  <a:srgbClr val="FFC000"/>
                </a:solidFill>
                <a:latin typeface="Trebuchet MS" panose="020B0603020202020204" pitchFamily="34" charset="0"/>
              </a:rPr>
              <a:t>closely</a:t>
            </a:r>
            <a:r>
              <a:rPr lang="it-IT" sz="2800" dirty="0" smtClean="0">
                <a:solidFill>
                  <a:srgbClr val="FFC000"/>
                </a:solidFill>
                <a:latin typeface="Trebuchet MS" panose="020B0603020202020204" pitchFamily="34" charset="0"/>
              </a:rPr>
              <a:t> </a:t>
            </a:r>
          </a:p>
          <a:p>
            <a:pPr marL="0" algn="ctr"/>
            <a:r>
              <a:rPr lang="it-IT" sz="2800" dirty="0" err="1" smtClean="0">
                <a:solidFill>
                  <a:srgbClr val="FFC000"/>
                </a:solidFill>
                <a:latin typeface="Trebuchet MS" panose="020B0603020202020204" pitchFamily="34" charset="0"/>
              </a:rPr>
              <a:t>intertwined</a:t>
            </a:r>
            <a:r>
              <a:rPr lang="it-IT" sz="2800" dirty="0" smtClean="0">
                <a:solidFill>
                  <a:srgbClr val="FFC000"/>
                </a:solidFill>
                <a:latin typeface="Trebuchet MS" panose="020B0603020202020204" pitchFamily="34" charset="0"/>
              </a:rPr>
              <a:t> </a:t>
            </a:r>
            <a:r>
              <a:rPr lang="it-IT" sz="2800" dirty="0" err="1" smtClean="0">
                <a:solidFill>
                  <a:srgbClr val="FFC000"/>
                </a:solidFill>
                <a:latin typeface="Trebuchet MS" panose="020B0603020202020204" pitchFamily="34" charset="0"/>
              </a:rPr>
              <a:t>relationships</a:t>
            </a:r>
            <a:r>
              <a:rPr lang="it-IT" sz="2800" dirty="0" smtClean="0">
                <a:solidFill>
                  <a:srgbClr val="FFFF00"/>
                </a:solidFill>
                <a:latin typeface="Trebuchet MS" panose="020B0603020202020204" pitchFamily="34" charset="0"/>
              </a:rPr>
              <a:t>: </a:t>
            </a:r>
          </a:p>
          <a:p>
            <a:pPr marL="0" algn="ctr"/>
            <a:r>
              <a:rPr lang="it-IT" sz="2800" dirty="0" smtClean="0">
                <a:solidFill>
                  <a:srgbClr val="FFFF00"/>
                </a:solidFill>
                <a:latin typeface="Trebuchet MS" panose="020B0603020202020204" pitchFamily="34" charset="0"/>
              </a:rPr>
              <a:t>with </a:t>
            </a:r>
            <a:r>
              <a:rPr lang="it-IT" sz="2800" b="1" dirty="0" err="1" smtClean="0">
                <a:solidFill>
                  <a:srgbClr val="00B0F0"/>
                </a:solidFill>
                <a:latin typeface="Trebuchet MS" panose="020B0603020202020204" pitchFamily="34" charset="0"/>
              </a:rPr>
              <a:t>God</a:t>
            </a:r>
            <a:r>
              <a:rPr lang="it-IT" sz="2800" dirty="0" smtClean="0">
                <a:solidFill>
                  <a:srgbClr val="FFFF00"/>
                </a:solidFill>
                <a:latin typeface="Trebuchet MS" panose="020B0603020202020204" pitchFamily="34" charset="0"/>
              </a:rPr>
              <a:t>, with </a:t>
            </a:r>
            <a:r>
              <a:rPr lang="it-IT" sz="2800" dirty="0" err="1" smtClean="0">
                <a:solidFill>
                  <a:srgbClr val="FFFF00"/>
                </a:solidFill>
                <a:latin typeface="Trebuchet MS" panose="020B0603020202020204" pitchFamily="34" charset="0"/>
              </a:rPr>
              <a:t>our</a:t>
            </a:r>
            <a:r>
              <a:rPr lang="it-IT" sz="2800" dirty="0" smtClean="0">
                <a:solidFill>
                  <a:srgbClr val="FFFF00"/>
                </a:solidFill>
                <a:latin typeface="Trebuchet MS" panose="020B0603020202020204" pitchFamily="34" charset="0"/>
              </a:rPr>
              <a:t> </a:t>
            </a:r>
            <a:r>
              <a:rPr lang="it-IT" sz="2800" b="1" dirty="0" err="1" smtClean="0">
                <a:solidFill>
                  <a:srgbClr val="00B0F0"/>
                </a:solidFill>
                <a:latin typeface="Trebuchet MS" panose="020B0603020202020204" pitchFamily="34" charset="0"/>
              </a:rPr>
              <a:t>neighbour</a:t>
            </a:r>
            <a:r>
              <a:rPr lang="it-IT" sz="2800" b="1" dirty="0" smtClean="0">
                <a:solidFill>
                  <a:srgbClr val="00B0F0"/>
                </a:solidFill>
                <a:latin typeface="Trebuchet MS" panose="020B0603020202020204" pitchFamily="34" charset="0"/>
              </a:rPr>
              <a:t> </a:t>
            </a:r>
          </a:p>
          <a:p>
            <a:pPr marL="0" algn="ctr"/>
            <a:r>
              <a:rPr lang="it-IT" sz="2800" dirty="0" smtClean="0">
                <a:solidFill>
                  <a:srgbClr val="FFFF00"/>
                </a:solidFill>
                <a:latin typeface="Trebuchet MS" panose="020B0603020202020204" pitchFamily="34" charset="0"/>
              </a:rPr>
              <a:t>and with the </a:t>
            </a:r>
            <a:r>
              <a:rPr lang="it-IT" sz="2800" b="1" dirty="0" err="1" smtClean="0">
                <a:solidFill>
                  <a:srgbClr val="00B0F0"/>
                </a:solidFill>
                <a:latin typeface="Trebuchet MS" panose="020B0603020202020204" pitchFamily="34" charset="0"/>
              </a:rPr>
              <a:t>earth</a:t>
            </a:r>
            <a:r>
              <a:rPr lang="it-IT" sz="2800" b="1" dirty="0" smtClean="0">
                <a:solidFill>
                  <a:srgbClr val="00B0F0"/>
                </a:solidFill>
                <a:latin typeface="Trebuchet MS" panose="020B0603020202020204" pitchFamily="34" charset="0"/>
              </a:rPr>
              <a:t> </a:t>
            </a:r>
            <a:r>
              <a:rPr lang="it-IT" sz="2800" dirty="0" err="1" smtClean="0">
                <a:solidFill>
                  <a:srgbClr val="FFFF00"/>
                </a:solidFill>
                <a:latin typeface="Trebuchet MS" panose="020B0603020202020204" pitchFamily="34" charset="0"/>
              </a:rPr>
              <a:t>itself</a:t>
            </a:r>
            <a:r>
              <a:rPr lang="it-IT" sz="3600" dirty="0" smtClean="0">
                <a:solidFill>
                  <a:srgbClr val="FFFF00"/>
                </a:solidFill>
                <a:latin typeface="Trebuchet MS" panose="020B0603020202020204" pitchFamily="34" charset="0"/>
              </a:rPr>
              <a:t>. </a:t>
            </a:r>
          </a:p>
          <a:p>
            <a:pPr marL="0" algn="ctr"/>
            <a:r>
              <a:rPr lang="it-IT" sz="3600" dirty="0" err="1" smtClean="0">
                <a:solidFill>
                  <a:srgbClr val="FFFF00"/>
                </a:solidFill>
                <a:latin typeface="Trebuchet MS" panose="020B0603020202020204" pitchFamily="34" charset="0"/>
              </a:rPr>
              <a:t>According</a:t>
            </a:r>
            <a:r>
              <a:rPr lang="it-IT" sz="3600" dirty="0" smtClean="0">
                <a:solidFill>
                  <a:srgbClr val="FFFF00"/>
                </a:solidFill>
                <a:latin typeface="Trebuchet MS" panose="020B0603020202020204" pitchFamily="34" charset="0"/>
              </a:rPr>
              <a:t> to the </a:t>
            </a:r>
            <a:r>
              <a:rPr lang="it-IT" sz="3600" dirty="0" err="1" smtClean="0">
                <a:solidFill>
                  <a:srgbClr val="FFFF00"/>
                </a:solidFill>
                <a:latin typeface="Trebuchet MS" panose="020B0603020202020204" pitchFamily="34" charset="0"/>
              </a:rPr>
              <a:t>Bible</a:t>
            </a:r>
            <a:r>
              <a:rPr lang="it-IT" sz="3600" dirty="0" smtClean="0">
                <a:solidFill>
                  <a:srgbClr val="FFFF00"/>
                </a:solidFill>
                <a:latin typeface="Trebuchet MS" panose="020B0603020202020204" pitchFamily="34" charset="0"/>
              </a:rPr>
              <a:t>, </a:t>
            </a:r>
            <a:r>
              <a:rPr lang="it-IT" sz="3600" dirty="0" err="1" smtClean="0">
                <a:solidFill>
                  <a:srgbClr val="00B0F0"/>
                </a:solidFill>
                <a:latin typeface="Trebuchet MS" panose="020B0603020202020204" pitchFamily="34" charset="0"/>
              </a:rPr>
              <a:t>these</a:t>
            </a:r>
            <a:r>
              <a:rPr lang="it-IT" sz="3600" dirty="0" smtClean="0">
                <a:solidFill>
                  <a:srgbClr val="00B0F0"/>
                </a:solidFill>
                <a:latin typeface="Trebuchet MS" panose="020B0603020202020204" pitchFamily="34" charset="0"/>
              </a:rPr>
              <a:t> </a:t>
            </a:r>
            <a:r>
              <a:rPr lang="it-IT" sz="3600" dirty="0" err="1" smtClean="0">
                <a:solidFill>
                  <a:srgbClr val="00B0F0"/>
                </a:solidFill>
                <a:latin typeface="Trebuchet MS" panose="020B0603020202020204" pitchFamily="34" charset="0"/>
              </a:rPr>
              <a:t>three</a:t>
            </a:r>
            <a:r>
              <a:rPr lang="it-IT" sz="3600" dirty="0" smtClean="0">
                <a:solidFill>
                  <a:srgbClr val="00B0F0"/>
                </a:solidFill>
                <a:latin typeface="Trebuchet MS" panose="020B0603020202020204" pitchFamily="34" charset="0"/>
              </a:rPr>
              <a:t> </a:t>
            </a:r>
            <a:r>
              <a:rPr lang="it-IT" sz="3600" dirty="0" err="1" smtClean="0">
                <a:solidFill>
                  <a:srgbClr val="00B0F0"/>
                </a:solidFill>
                <a:latin typeface="Trebuchet MS" panose="020B0603020202020204" pitchFamily="34" charset="0"/>
              </a:rPr>
              <a:t>vital</a:t>
            </a:r>
            <a:r>
              <a:rPr lang="it-IT" sz="3600" dirty="0" smtClean="0">
                <a:solidFill>
                  <a:srgbClr val="00B0F0"/>
                </a:solidFill>
                <a:latin typeface="Trebuchet MS" panose="020B0603020202020204" pitchFamily="34" charset="0"/>
              </a:rPr>
              <a:t> </a:t>
            </a:r>
            <a:r>
              <a:rPr lang="it-IT" sz="3600" dirty="0" err="1" smtClean="0">
                <a:solidFill>
                  <a:srgbClr val="00B0F0"/>
                </a:solidFill>
                <a:latin typeface="Trebuchet MS" panose="020B0603020202020204" pitchFamily="34" charset="0"/>
              </a:rPr>
              <a:t>relationships</a:t>
            </a:r>
            <a:r>
              <a:rPr lang="it-IT" sz="3600" dirty="0" smtClean="0">
                <a:solidFill>
                  <a:srgbClr val="00B0F0"/>
                </a:solidFill>
                <a:latin typeface="Trebuchet MS" panose="020B0603020202020204" pitchFamily="34" charset="0"/>
              </a:rPr>
              <a:t> </a:t>
            </a:r>
            <a:r>
              <a:rPr lang="it-IT" sz="3600" dirty="0" err="1" smtClean="0">
                <a:solidFill>
                  <a:srgbClr val="00B0F0"/>
                </a:solidFill>
                <a:latin typeface="Trebuchet MS" panose="020B0603020202020204" pitchFamily="34" charset="0"/>
              </a:rPr>
              <a:t>have</a:t>
            </a:r>
            <a:r>
              <a:rPr lang="it-IT" sz="3600" dirty="0" smtClean="0">
                <a:solidFill>
                  <a:srgbClr val="00B0F0"/>
                </a:solidFill>
                <a:latin typeface="Trebuchet MS" panose="020B0603020202020204" pitchFamily="34" charset="0"/>
              </a:rPr>
              <a:t> </a:t>
            </a:r>
            <a:r>
              <a:rPr lang="it-IT" sz="3600" dirty="0" err="1" smtClean="0">
                <a:solidFill>
                  <a:srgbClr val="00B0F0"/>
                </a:solidFill>
                <a:latin typeface="Trebuchet MS" panose="020B0603020202020204" pitchFamily="34" charset="0"/>
              </a:rPr>
              <a:t>been</a:t>
            </a:r>
            <a:r>
              <a:rPr lang="it-IT" sz="3600" dirty="0" smtClean="0">
                <a:solidFill>
                  <a:srgbClr val="00B0F0"/>
                </a:solidFill>
                <a:latin typeface="Trebuchet MS" panose="020B0603020202020204" pitchFamily="34" charset="0"/>
              </a:rPr>
              <a:t> </a:t>
            </a:r>
            <a:r>
              <a:rPr lang="it-IT" sz="3600" dirty="0" err="1" smtClean="0">
                <a:solidFill>
                  <a:srgbClr val="00B0F0"/>
                </a:solidFill>
                <a:latin typeface="Trebuchet MS" panose="020B0603020202020204" pitchFamily="34" charset="0"/>
              </a:rPr>
              <a:t>broken</a:t>
            </a:r>
            <a:r>
              <a:rPr lang="it-IT" sz="3600" dirty="0" smtClean="0">
                <a:solidFill>
                  <a:srgbClr val="FFFF00"/>
                </a:solidFill>
                <a:latin typeface="Trebuchet MS" panose="020B0603020202020204" pitchFamily="34" charset="0"/>
              </a:rPr>
              <a:t>, </a:t>
            </a:r>
          </a:p>
          <a:p>
            <a:pPr marL="0" algn="ctr"/>
            <a:r>
              <a:rPr lang="it-IT" sz="3600" dirty="0" err="1" smtClean="0">
                <a:solidFill>
                  <a:srgbClr val="FFFF00"/>
                </a:solidFill>
                <a:latin typeface="Trebuchet MS" panose="020B0603020202020204" pitchFamily="34" charset="0"/>
              </a:rPr>
              <a:t>both</a:t>
            </a:r>
            <a:r>
              <a:rPr lang="it-IT" sz="3600" dirty="0" smtClean="0">
                <a:solidFill>
                  <a:srgbClr val="FFFF00"/>
                </a:solidFill>
                <a:latin typeface="Trebuchet MS" panose="020B0603020202020204" pitchFamily="34" charset="0"/>
              </a:rPr>
              <a:t> </a:t>
            </a:r>
            <a:r>
              <a:rPr lang="it-IT" sz="3600" dirty="0" err="1" smtClean="0">
                <a:solidFill>
                  <a:srgbClr val="FFFF00"/>
                </a:solidFill>
                <a:latin typeface="Trebuchet MS" panose="020B0603020202020204" pitchFamily="34" charset="0"/>
              </a:rPr>
              <a:t>ourwardly</a:t>
            </a:r>
            <a:r>
              <a:rPr lang="it-IT" sz="3600" dirty="0" smtClean="0">
                <a:solidFill>
                  <a:srgbClr val="FFFF00"/>
                </a:solidFill>
                <a:latin typeface="Trebuchet MS" panose="020B0603020202020204" pitchFamily="34" charset="0"/>
              </a:rPr>
              <a:t> and </a:t>
            </a:r>
            <a:r>
              <a:rPr lang="it-IT" sz="3600" dirty="0" err="1" smtClean="0">
                <a:solidFill>
                  <a:srgbClr val="FFFF00"/>
                </a:solidFill>
                <a:latin typeface="Trebuchet MS" panose="020B0603020202020204" pitchFamily="34" charset="0"/>
              </a:rPr>
              <a:t>within</a:t>
            </a:r>
            <a:r>
              <a:rPr lang="it-IT" sz="3600" dirty="0" smtClean="0">
                <a:solidFill>
                  <a:srgbClr val="FFFF00"/>
                </a:solidFill>
                <a:latin typeface="Trebuchet MS" panose="020B0603020202020204" pitchFamily="34" charset="0"/>
              </a:rPr>
              <a:t> </a:t>
            </a:r>
            <a:r>
              <a:rPr lang="it-IT" sz="3600" dirty="0" err="1" smtClean="0">
                <a:solidFill>
                  <a:srgbClr val="FFFF00"/>
                </a:solidFill>
                <a:latin typeface="Trebuchet MS" panose="020B0603020202020204" pitchFamily="34" charset="0"/>
              </a:rPr>
              <a:t>us</a:t>
            </a:r>
            <a:r>
              <a:rPr lang="it-IT" sz="3600" dirty="0" smtClean="0">
                <a:solidFill>
                  <a:srgbClr val="FFFF00"/>
                </a:solidFill>
                <a:latin typeface="Trebuchet MS" panose="020B0603020202020204" pitchFamily="34" charset="0"/>
              </a:rPr>
              <a:t>. </a:t>
            </a:r>
          </a:p>
          <a:p>
            <a:pPr marL="0" algn="ctr"/>
            <a:r>
              <a:rPr lang="it-IT" sz="4800" b="1" dirty="0" err="1" smtClean="0">
                <a:solidFill>
                  <a:srgbClr val="00B0F0"/>
                </a:solidFill>
                <a:latin typeface="Trebuchet MS" panose="020B0603020202020204" pitchFamily="34" charset="0"/>
              </a:rPr>
              <a:t>This</a:t>
            </a:r>
            <a:r>
              <a:rPr lang="it-IT" sz="4800" b="1" dirty="0" smtClean="0">
                <a:solidFill>
                  <a:srgbClr val="00B0F0"/>
                </a:solidFill>
                <a:latin typeface="Trebuchet MS" panose="020B0603020202020204" pitchFamily="34" charset="0"/>
              </a:rPr>
              <a:t> </a:t>
            </a:r>
            <a:r>
              <a:rPr lang="it-IT" sz="4800" b="1" dirty="0" err="1" smtClean="0">
                <a:solidFill>
                  <a:srgbClr val="00B0F0"/>
                </a:solidFill>
                <a:latin typeface="Trebuchet MS" panose="020B0603020202020204" pitchFamily="34" charset="0"/>
              </a:rPr>
              <a:t>rupture</a:t>
            </a:r>
            <a:r>
              <a:rPr lang="it-IT" sz="4800" b="1" dirty="0" smtClean="0">
                <a:solidFill>
                  <a:srgbClr val="00B0F0"/>
                </a:solidFill>
                <a:latin typeface="Trebuchet MS" panose="020B0603020202020204" pitchFamily="34" charset="0"/>
              </a:rPr>
              <a:t> </a:t>
            </a:r>
            <a:r>
              <a:rPr lang="it-IT" sz="4800" b="1" dirty="0" err="1" smtClean="0">
                <a:solidFill>
                  <a:srgbClr val="00B0F0"/>
                </a:solidFill>
                <a:latin typeface="Trebuchet MS" panose="020B0603020202020204" pitchFamily="34" charset="0"/>
              </a:rPr>
              <a:t>is</a:t>
            </a:r>
            <a:r>
              <a:rPr lang="it-IT" sz="4800" b="1" dirty="0" smtClean="0">
                <a:solidFill>
                  <a:srgbClr val="00B0F0"/>
                </a:solidFill>
                <a:latin typeface="Trebuchet MS" panose="020B0603020202020204" pitchFamily="34" charset="0"/>
              </a:rPr>
              <a:t> sin</a:t>
            </a:r>
            <a:r>
              <a:rPr lang="it-IT" sz="3600" dirty="0" smtClean="0">
                <a:solidFill>
                  <a:srgbClr val="FFFF00"/>
                </a:solidFill>
                <a:latin typeface="Trebuchet MS" panose="020B0603020202020204" pitchFamily="34" charset="0"/>
              </a:rPr>
              <a:t>.</a:t>
            </a:r>
            <a:r>
              <a:rPr lang="it-IT" sz="3200" dirty="0" smtClean="0">
                <a:solidFill>
                  <a:srgbClr val="FFFF00"/>
                </a:solidFill>
                <a:latin typeface="Trebuchet MS" panose="020B0603020202020204" pitchFamily="34" charset="0"/>
              </a:rPr>
              <a:t>»</a:t>
            </a:r>
          </a:p>
          <a:p>
            <a:pPr marL="0" algn="ctr"/>
            <a:r>
              <a:rPr lang="it-IT" sz="3200" dirty="0" smtClean="0"/>
              <a:t>(</a:t>
            </a:r>
            <a:r>
              <a:rPr lang="it-IT" sz="3200" dirty="0" smtClean="0">
                <a:latin typeface="Arial" panose="020B0604020202020204" pitchFamily="34" charset="0"/>
              </a:rPr>
              <a:t>LS, 66</a:t>
            </a:r>
            <a:r>
              <a:rPr lang="it-IT" sz="3200" dirty="0" smtClean="0"/>
              <a:t>)</a:t>
            </a:r>
            <a:endParaRPr lang="it-IT" sz="3200" dirty="0"/>
          </a:p>
          <a:p>
            <a:pPr marL="0" algn="ctr"/>
            <a:endParaRPr lang="en-GB" sz="3200" dirty="0">
              <a:solidFill>
                <a:srgbClr val="002060"/>
              </a:solidFill>
              <a:latin typeface="Trebuchet MS" panose="020B0603020202020204" pitchFamily="34" charset="0"/>
            </a:endParaRPr>
          </a:p>
          <a:p>
            <a:pPr marL="0"/>
            <a:endParaRPr lang="it-IT" sz="3300" dirty="0">
              <a:solidFill>
                <a:srgbClr val="002060"/>
              </a:solidFill>
              <a:latin typeface="Trebuchet MS" panose="020B0603020202020204" pitchFamily="34" charset="0"/>
            </a:endParaRPr>
          </a:p>
          <a:p>
            <a:pPr marL="0"/>
            <a:r>
              <a:rPr lang="it-IT" sz="3300" dirty="0"/>
              <a:t/>
            </a:r>
            <a:br>
              <a:rPr lang="it-IT" sz="3300" dirty="0"/>
            </a:br>
            <a:endParaRPr lang="en-GB" sz="3300" dirty="0">
              <a:solidFill>
                <a:srgbClr val="002060"/>
              </a:solidFill>
              <a:latin typeface="Trebuchet MS" panose="020B0603020202020204" pitchFamily="34" charset="0"/>
            </a:endParaRPr>
          </a:p>
        </p:txBody>
      </p:sp>
    </p:spTree>
    <p:extLst>
      <p:ext uri="{BB962C8B-B14F-4D97-AF65-F5344CB8AC3E}">
        <p14:creationId xmlns:p14="http://schemas.microsoft.com/office/powerpoint/2010/main" val="25561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dirty="0"/>
          </a:p>
        </p:txBody>
      </p:sp>
      <p:sp>
        <p:nvSpPr>
          <p:cNvPr id="4" name="Segnaposto testo  3"/>
          <p:cNvSpPr>
            <a:spLocks noGrp="1"/>
          </p:cNvSpPr>
          <p:nvPr>
            <p:ph type="body" sz="half" idx="2"/>
          </p:nvPr>
        </p:nvSpPr>
        <p:spPr/>
        <p:txBody>
          <a:bodyPr/>
          <a:lstStyle/>
          <a:p>
            <a:endParaRPr lang="en-US" dirty="0"/>
          </a:p>
        </p:txBody>
      </p:sp>
      <p:pic>
        <p:nvPicPr>
          <p:cNvPr id="8"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0"/>
            <a:ext cx="9144000" cy="5399468"/>
          </a:xfrm>
        </p:spPr>
      </p:pic>
    </p:spTree>
    <p:extLst>
      <p:ext uri="{BB962C8B-B14F-4D97-AF65-F5344CB8AC3E}">
        <p14:creationId xmlns:p14="http://schemas.microsoft.com/office/powerpoint/2010/main" val="169230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857250"/>
            <a:ext cx="9144000" cy="4887532"/>
          </a:xfrm>
        </p:spPr>
        <p:txBody>
          <a:bodyPr>
            <a:noAutofit/>
          </a:bodyPr>
          <a:lstStyle/>
          <a:p>
            <a:pPr marL="0"/>
            <a:endParaRPr lang="en-GB" sz="3300" b="1" dirty="0"/>
          </a:p>
          <a:p>
            <a:pPr marL="0"/>
            <a:r>
              <a:rPr lang="en-GB" sz="3300" b="1" dirty="0"/>
              <a:t>5</a:t>
            </a:r>
            <a:r>
              <a:rPr lang="en-GB" sz="3300" b="1" dirty="0" smtClean="0"/>
              <a:t>. </a:t>
            </a:r>
            <a:endParaRPr lang="en-GB" sz="3300" b="1" dirty="0"/>
          </a:p>
          <a:p>
            <a:pPr marL="0"/>
            <a:r>
              <a:rPr lang="en-GB" sz="3300" b="1" dirty="0" smtClean="0"/>
              <a:t>Recognising</a:t>
            </a:r>
          </a:p>
          <a:p>
            <a:pPr marL="0"/>
            <a:r>
              <a:rPr lang="en-GB" sz="3300" b="1" dirty="0" smtClean="0">
                <a:solidFill>
                  <a:srgbClr val="FFFF00"/>
                </a:solidFill>
              </a:rPr>
              <a:t>the ‘deeper’ roots</a:t>
            </a:r>
          </a:p>
          <a:p>
            <a:pPr marL="0"/>
            <a:r>
              <a:rPr lang="en-GB" sz="3300" b="1" dirty="0">
                <a:solidFill>
                  <a:srgbClr val="FFFF00"/>
                </a:solidFill>
              </a:rPr>
              <a:t>o</a:t>
            </a:r>
            <a:r>
              <a:rPr lang="en-GB" sz="3300" b="1" dirty="0" smtClean="0">
                <a:solidFill>
                  <a:srgbClr val="FFFF00"/>
                </a:solidFill>
              </a:rPr>
              <a:t>f the crisis</a:t>
            </a:r>
            <a:endParaRPr lang="it-IT" sz="3300" dirty="0">
              <a:latin typeface="Times New Roman" panose="02020603050405020304" pitchFamily="18" charset="0"/>
              <a:cs typeface="Times New Roman" panose="02020603050405020304" pitchFamily="18" charset="0"/>
            </a:endParaRPr>
          </a:p>
          <a:p>
            <a:pPr marL="0"/>
            <a:endParaRPr lang="en-GB" sz="3300" dirty="0">
              <a:solidFill>
                <a:srgbClr val="002060"/>
              </a:solidFill>
              <a:latin typeface="Trebuchet MS" panose="020B0603020202020204" pitchFamily="34"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415" y="1691420"/>
            <a:ext cx="4961586" cy="3664945"/>
          </a:xfrm>
          <a:prstGeom prst="rect">
            <a:avLst/>
          </a:prstGeom>
        </p:spPr>
      </p:pic>
    </p:spTree>
    <p:extLst>
      <p:ext uri="{BB962C8B-B14F-4D97-AF65-F5344CB8AC3E}">
        <p14:creationId xmlns:p14="http://schemas.microsoft.com/office/powerpoint/2010/main" val="323958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260648"/>
            <a:ext cx="9144000" cy="6453336"/>
          </a:xfrm>
        </p:spPr>
        <p:txBody>
          <a:bodyPr>
            <a:noAutofit/>
          </a:bodyPr>
          <a:lstStyle/>
          <a:p>
            <a:pPr marL="0"/>
            <a:endParaRPr lang="it-IT" sz="900" dirty="0"/>
          </a:p>
          <a:p>
            <a:pPr marL="0" algn="ctr"/>
            <a:endParaRPr lang="it-IT" sz="3200" dirty="0"/>
          </a:p>
          <a:p>
            <a:pPr marL="0" algn="ctr"/>
            <a:r>
              <a:rPr lang="it-IT" sz="4000" dirty="0" smtClean="0"/>
              <a:t>«</a:t>
            </a:r>
            <a:r>
              <a:rPr lang="it-IT" sz="4000" b="1" dirty="0" err="1" smtClean="0"/>
              <a:t>It</a:t>
            </a:r>
            <a:r>
              <a:rPr lang="it-IT" sz="4000" b="1" dirty="0" smtClean="0"/>
              <a:t> </a:t>
            </a:r>
            <a:r>
              <a:rPr lang="it-IT" sz="4000" b="1" dirty="0" err="1" smtClean="0"/>
              <a:t>would</a:t>
            </a:r>
            <a:r>
              <a:rPr lang="it-IT" sz="4000" b="1" dirty="0" smtClean="0"/>
              <a:t> </a:t>
            </a:r>
            <a:r>
              <a:rPr lang="it-IT" sz="4000" b="1" dirty="0" err="1" smtClean="0"/>
              <a:t>hardly</a:t>
            </a:r>
            <a:r>
              <a:rPr lang="it-IT" sz="4000" b="1" dirty="0" smtClean="0"/>
              <a:t> be </a:t>
            </a:r>
            <a:r>
              <a:rPr lang="it-IT" sz="4000" b="1" dirty="0" err="1" smtClean="0"/>
              <a:t>helpful</a:t>
            </a:r>
            <a:r>
              <a:rPr lang="it-IT" sz="4000" b="1" dirty="0" smtClean="0"/>
              <a:t> </a:t>
            </a:r>
          </a:p>
          <a:p>
            <a:pPr marL="0" algn="ctr"/>
            <a:r>
              <a:rPr lang="it-IT" sz="4000" b="1" dirty="0" smtClean="0"/>
              <a:t>to </a:t>
            </a:r>
            <a:r>
              <a:rPr lang="it-IT" sz="4000" b="1" dirty="0" err="1" smtClean="0"/>
              <a:t>describe</a:t>
            </a:r>
            <a:r>
              <a:rPr lang="it-IT" sz="4000" b="1" dirty="0" smtClean="0"/>
              <a:t> the </a:t>
            </a:r>
            <a:r>
              <a:rPr lang="it-IT" sz="4000" b="1" dirty="0" err="1" smtClean="0"/>
              <a:t>symptoms</a:t>
            </a:r>
            <a:r>
              <a:rPr lang="it-IT" sz="4000" b="1" dirty="0" smtClean="0"/>
              <a:t> </a:t>
            </a:r>
          </a:p>
          <a:p>
            <a:pPr marL="0" algn="ctr"/>
            <a:r>
              <a:rPr lang="it-IT" sz="4000" b="1" dirty="0" err="1" smtClean="0"/>
              <a:t>without</a:t>
            </a:r>
            <a:r>
              <a:rPr lang="it-IT" sz="4000" b="1" dirty="0" smtClean="0"/>
              <a:t> </a:t>
            </a:r>
            <a:r>
              <a:rPr lang="it-IT" sz="4000" b="1" dirty="0" err="1" smtClean="0"/>
              <a:t>acknowledging</a:t>
            </a:r>
            <a:r>
              <a:rPr lang="it-IT" sz="4000" b="1" dirty="0" smtClean="0"/>
              <a:t> </a:t>
            </a:r>
          </a:p>
          <a:p>
            <a:pPr marL="0" algn="ctr"/>
            <a:r>
              <a:rPr lang="it-IT" sz="4000" b="1" dirty="0" smtClean="0"/>
              <a:t>the </a:t>
            </a:r>
            <a:r>
              <a:rPr lang="it-IT" sz="4000" b="1" dirty="0" smtClean="0">
                <a:solidFill>
                  <a:srgbClr val="00B0F0"/>
                </a:solidFill>
              </a:rPr>
              <a:t>human </a:t>
            </a:r>
            <a:r>
              <a:rPr lang="it-IT" sz="4000" b="1" dirty="0" err="1" smtClean="0">
                <a:solidFill>
                  <a:srgbClr val="00B0F0"/>
                </a:solidFill>
              </a:rPr>
              <a:t>origins</a:t>
            </a:r>
            <a:r>
              <a:rPr lang="it-IT" sz="4000" b="1" dirty="0" smtClean="0">
                <a:solidFill>
                  <a:srgbClr val="00B0F0"/>
                </a:solidFill>
              </a:rPr>
              <a:t> </a:t>
            </a:r>
          </a:p>
          <a:p>
            <a:pPr marL="0" algn="ctr"/>
            <a:r>
              <a:rPr lang="it-IT" sz="4000" b="1" dirty="0" smtClean="0"/>
              <a:t>of the </a:t>
            </a:r>
            <a:r>
              <a:rPr lang="it-IT" sz="4000" b="1" dirty="0" smtClean="0">
                <a:solidFill>
                  <a:srgbClr val="00B0F0"/>
                </a:solidFill>
              </a:rPr>
              <a:t>eco-</a:t>
            </a:r>
            <a:r>
              <a:rPr lang="it-IT" sz="4000" b="1" dirty="0" err="1" smtClean="0">
                <a:solidFill>
                  <a:srgbClr val="00B0F0"/>
                </a:solidFill>
              </a:rPr>
              <a:t>logical</a:t>
            </a:r>
            <a:r>
              <a:rPr lang="it-IT" sz="4000" b="1" dirty="0" smtClean="0">
                <a:solidFill>
                  <a:srgbClr val="00B0F0"/>
                </a:solidFill>
              </a:rPr>
              <a:t> </a:t>
            </a:r>
            <a:r>
              <a:rPr lang="it-IT" sz="4000" b="1" dirty="0" err="1" smtClean="0">
                <a:solidFill>
                  <a:srgbClr val="00B0F0"/>
                </a:solidFill>
              </a:rPr>
              <a:t>crisis</a:t>
            </a:r>
            <a:r>
              <a:rPr lang="it-IT" sz="4000" dirty="0" smtClean="0"/>
              <a:t>.»</a:t>
            </a:r>
          </a:p>
          <a:p>
            <a:pPr marL="0" algn="ctr"/>
            <a:r>
              <a:rPr lang="it-IT" sz="1200" dirty="0" smtClean="0"/>
              <a:t> </a:t>
            </a:r>
          </a:p>
          <a:p>
            <a:pPr marL="0" algn="ctr"/>
            <a:r>
              <a:rPr lang="it-IT" sz="3200" dirty="0" smtClean="0"/>
              <a:t>(LS, 101)</a:t>
            </a:r>
            <a:endParaRPr lang="en-GB" sz="3200" dirty="0">
              <a:solidFill>
                <a:srgbClr val="C00000"/>
              </a:solidFill>
              <a:latin typeface="Trebuchet MS" panose="020B0603020202020204" pitchFamily="34" charset="0"/>
            </a:endParaRPr>
          </a:p>
        </p:txBody>
      </p:sp>
    </p:spTree>
    <p:extLst>
      <p:ext uri="{BB962C8B-B14F-4D97-AF65-F5344CB8AC3E}">
        <p14:creationId xmlns:p14="http://schemas.microsoft.com/office/powerpoint/2010/main" val="24867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260648"/>
            <a:ext cx="9144000" cy="6453336"/>
          </a:xfrm>
        </p:spPr>
        <p:txBody>
          <a:bodyPr>
            <a:noAutofit/>
          </a:bodyPr>
          <a:lstStyle/>
          <a:p>
            <a:pPr marL="0"/>
            <a:endParaRPr lang="it-IT" sz="900" dirty="0"/>
          </a:p>
          <a:p>
            <a:pPr marL="0" algn="ctr"/>
            <a:r>
              <a:rPr lang="en-GB" sz="3200" dirty="0"/>
              <a:t>According to Pope Francis, </a:t>
            </a:r>
            <a:endParaRPr lang="en-GB" sz="3200" dirty="0" smtClean="0"/>
          </a:p>
          <a:p>
            <a:pPr marL="0" algn="ctr"/>
            <a:r>
              <a:rPr lang="en-GB" sz="3200" dirty="0" smtClean="0">
                <a:solidFill>
                  <a:srgbClr val="00B0F0"/>
                </a:solidFill>
              </a:rPr>
              <a:t>to </a:t>
            </a:r>
            <a:r>
              <a:rPr lang="en-GB" sz="3200" dirty="0">
                <a:solidFill>
                  <a:srgbClr val="00B0F0"/>
                </a:solidFill>
              </a:rPr>
              <a:t>get to the deeper human roots </a:t>
            </a:r>
            <a:endParaRPr lang="en-GB" sz="3200" dirty="0" smtClean="0">
              <a:solidFill>
                <a:srgbClr val="00B0F0"/>
              </a:solidFill>
            </a:endParaRPr>
          </a:p>
          <a:p>
            <a:pPr marL="0" algn="ctr"/>
            <a:r>
              <a:rPr lang="en-GB" sz="3200" dirty="0" smtClean="0"/>
              <a:t>of </a:t>
            </a:r>
            <a:r>
              <a:rPr lang="en-GB" sz="3200" dirty="0"/>
              <a:t>the contemporary ecological crisis, </a:t>
            </a:r>
            <a:endParaRPr lang="en-GB" sz="3200" dirty="0" smtClean="0"/>
          </a:p>
          <a:p>
            <a:pPr marL="0" algn="ctr"/>
            <a:r>
              <a:rPr lang="en-GB" sz="3200" dirty="0" smtClean="0"/>
              <a:t>we </a:t>
            </a:r>
            <a:r>
              <a:rPr lang="en-GB" sz="3200" dirty="0"/>
              <a:t>need to get to</a:t>
            </a:r>
            <a:r>
              <a:rPr lang="en-GB" sz="3200" dirty="0">
                <a:solidFill>
                  <a:srgbClr val="00B0F0"/>
                </a:solidFill>
              </a:rPr>
              <a:t> the underlying </a:t>
            </a:r>
            <a:endParaRPr lang="en-GB" sz="3200" dirty="0" smtClean="0">
              <a:solidFill>
                <a:srgbClr val="00B0F0"/>
              </a:solidFill>
            </a:endParaRPr>
          </a:p>
          <a:p>
            <a:pPr marL="0" algn="ctr"/>
            <a:r>
              <a:rPr lang="en-GB" sz="3200" dirty="0" smtClean="0">
                <a:solidFill>
                  <a:srgbClr val="00B0F0"/>
                </a:solidFill>
              </a:rPr>
              <a:t>conceptual </a:t>
            </a:r>
            <a:r>
              <a:rPr lang="en-GB" sz="3200" dirty="0">
                <a:solidFill>
                  <a:srgbClr val="00B0F0"/>
                </a:solidFill>
              </a:rPr>
              <a:t>foundations of the reigning </a:t>
            </a:r>
            <a:endParaRPr lang="en-GB" sz="3200" dirty="0" smtClean="0">
              <a:solidFill>
                <a:srgbClr val="00B0F0"/>
              </a:solidFill>
            </a:endParaRPr>
          </a:p>
          <a:p>
            <a:pPr marL="0" algn="ctr"/>
            <a:r>
              <a:rPr lang="en-GB" sz="3200" dirty="0" smtClean="0">
                <a:solidFill>
                  <a:srgbClr val="00B0F0"/>
                </a:solidFill>
              </a:rPr>
              <a:t>dominant </a:t>
            </a:r>
            <a:r>
              <a:rPr lang="en-GB" sz="3200" dirty="0">
                <a:solidFill>
                  <a:srgbClr val="00B0F0"/>
                </a:solidFill>
              </a:rPr>
              <a:t>technocratic paradigm</a:t>
            </a:r>
            <a:r>
              <a:rPr lang="it-IT" sz="3200" dirty="0" smtClean="0"/>
              <a:t>. </a:t>
            </a:r>
            <a:endParaRPr lang="it-IT" sz="3200" dirty="0"/>
          </a:p>
          <a:p>
            <a:pPr marL="0" algn="ctr"/>
            <a:endParaRPr lang="it-IT" sz="3200" dirty="0"/>
          </a:p>
          <a:p>
            <a:pPr marL="0" algn="ctr"/>
            <a:r>
              <a:rPr lang="it-IT" sz="3200" dirty="0"/>
              <a:t>… </a:t>
            </a:r>
            <a:r>
              <a:rPr lang="it-IT" sz="3200" dirty="0" smtClean="0"/>
              <a:t>the </a:t>
            </a:r>
            <a:r>
              <a:rPr lang="it-IT" sz="3200" dirty="0" err="1" smtClean="0"/>
              <a:t>deeper</a:t>
            </a:r>
            <a:r>
              <a:rPr lang="it-IT" sz="3200" dirty="0" smtClean="0"/>
              <a:t> </a:t>
            </a:r>
            <a:r>
              <a:rPr lang="it-IT" sz="3200" dirty="0" err="1" smtClean="0"/>
              <a:t>roots</a:t>
            </a:r>
            <a:r>
              <a:rPr lang="it-IT" sz="3200" dirty="0" smtClean="0"/>
              <a:t> of the </a:t>
            </a:r>
            <a:r>
              <a:rPr lang="it-IT" sz="3200" dirty="0" err="1" smtClean="0"/>
              <a:t>crisis</a:t>
            </a:r>
            <a:r>
              <a:rPr lang="it-IT" sz="3200" dirty="0" smtClean="0"/>
              <a:t>:</a:t>
            </a:r>
            <a:r>
              <a:rPr lang="it-IT" sz="3200" dirty="0"/>
              <a:t/>
            </a:r>
            <a:br>
              <a:rPr lang="it-IT" sz="3200" dirty="0"/>
            </a:br>
            <a:r>
              <a:rPr lang="it-IT" sz="3200" dirty="0" err="1" smtClean="0">
                <a:solidFill>
                  <a:srgbClr val="0070C0"/>
                </a:solidFill>
              </a:rPr>
              <a:t>modern</a:t>
            </a:r>
            <a:r>
              <a:rPr lang="it-IT" sz="3200" dirty="0" smtClean="0">
                <a:solidFill>
                  <a:srgbClr val="0070C0"/>
                </a:solidFill>
              </a:rPr>
              <a:t> </a:t>
            </a:r>
            <a:r>
              <a:rPr lang="it-IT" sz="3200" dirty="0" err="1" smtClean="0">
                <a:solidFill>
                  <a:srgbClr val="0070C0"/>
                </a:solidFill>
              </a:rPr>
              <a:t>anthropocentrism</a:t>
            </a:r>
            <a:r>
              <a:rPr lang="it-IT" sz="3200" dirty="0" smtClean="0">
                <a:solidFill>
                  <a:srgbClr val="0070C0"/>
                </a:solidFill>
              </a:rPr>
              <a:t> </a:t>
            </a:r>
            <a:r>
              <a:rPr lang="it-IT" sz="3200" dirty="0" smtClean="0"/>
              <a:t>and </a:t>
            </a:r>
            <a:r>
              <a:rPr lang="it-IT" sz="3200" dirty="0" smtClean="0">
                <a:solidFill>
                  <a:srgbClr val="0070C0"/>
                </a:solidFill>
              </a:rPr>
              <a:t>the </a:t>
            </a:r>
            <a:r>
              <a:rPr lang="it-IT" sz="3200" dirty="0" err="1" smtClean="0">
                <a:solidFill>
                  <a:srgbClr val="0070C0"/>
                </a:solidFill>
              </a:rPr>
              <a:t>mechanistic</a:t>
            </a:r>
            <a:r>
              <a:rPr lang="it-IT" sz="3200" dirty="0" smtClean="0">
                <a:solidFill>
                  <a:srgbClr val="0070C0"/>
                </a:solidFill>
              </a:rPr>
              <a:t> </a:t>
            </a:r>
            <a:r>
              <a:rPr lang="it-IT" sz="3200" dirty="0" err="1" smtClean="0">
                <a:solidFill>
                  <a:srgbClr val="0070C0"/>
                </a:solidFill>
              </a:rPr>
              <a:t>vision</a:t>
            </a:r>
            <a:r>
              <a:rPr lang="it-IT" sz="3200" dirty="0" smtClean="0">
                <a:solidFill>
                  <a:srgbClr val="0070C0"/>
                </a:solidFill>
              </a:rPr>
              <a:t> of the </a:t>
            </a:r>
            <a:r>
              <a:rPr lang="it-IT" sz="3200" dirty="0" err="1" smtClean="0">
                <a:solidFill>
                  <a:srgbClr val="0070C0"/>
                </a:solidFill>
              </a:rPr>
              <a:t>natural</a:t>
            </a:r>
            <a:r>
              <a:rPr lang="it-IT" sz="3200" dirty="0" smtClean="0">
                <a:solidFill>
                  <a:srgbClr val="0070C0"/>
                </a:solidFill>
              </a:rPr>
              <a:t> world </a:t>
            </a:r>
            <a:r>
              <a:rPr lang="it-IT" sz="3200" dirty="0" smtClean="0">
                <a:solidFill>
                  <a:srgbClr val="7030A0"/>
                </a:solidFill>
              </a:rPr>
              <a:t>(</a:t>
            </a:r>
            <a:r>
              <a:rPr lang="it-IT" sz="3200" dirty="0" err="1" smtClean="0">
                <a:solidFill>
                  <a:srgbClr val="7030A0"/>
                </a:solidFill>
              </a:rPr>
              <a:t>see</a:t>
            </a:r>
            <a:r>
              <a:rPr lang="it-IT" sz="3200" dirty="0" smtClean="0">
                <a:solidFill>
                  <a:srgbClr val="7030A0"/>
                </a:solidFill>
              </a:rPr>
              <a:t> </a:t>
            </a:r>
            <a:r>
              <a:rPr lang="it-IT" sz="3200" dirty="0">
                <a:solidFill>
                  <a:srgbClr val="7030A0"/>
                </a:solidFill>
              </a:rPr>
              <a:t>LS, 106)</a:t>
            </a:r>
          </a:p>
          <a:p>
            <a:pPr marL="0" algn="ctr"/>
            <a:r>
              <a:rPr lang="it-IT" sz="3200" dirty="0">
                <a:solidFill>
                  <a:srgbClr val="C00000"/>
                </a:solidFill>
              </a:rPr>
              <a:t>(</a:t>
            </a:r>
            <a:r>
              <a:rPr lang="it-IT" sz="3200" dirty="0" err="1" smtClean="0">
                <a:solidFill>
                  <a:srgbClr val="C00000"/>
                </a:solidFill>
              </a:rPr>
              <a:t>influence</a:t>
            </a:r>
            <a:r>
              <a:rPr lang="it-IT" sz="3200" dirty="0" smtClean="0">
                <a:solidFill>
                  <a:srgbClr val="C00000"/>
                </a:solidFill>
              </a:rPr>
              <a:t> of Romano </a:t>
            </a:r>
            <a:r>
              <a:rPr lang="it-IT" sz="3200" dirty="0" err="1">
                <a:solidFill>
                  <a:srgbClr val="C00000"/>
                </a:solidFill>
              </a:rPr>
              <a:t>Guardini</a:t>
            </a:r>
            <a:r>
              <a:rPr lang="it-IT" sz="3200" dirty="0">
                <a:solidFill>
                  <a:srgbClr val="C00000"/>
                </a:solidFill>
              </a:rPr>
              <a:t>) </a:t>
            </a:r>
            <a:r>
              <a:rPr lang="it-IT" sz="3200" dirty="0" smtClean="0">
                <a:solidFill>
                  <a:srgbClr val="C00000"/>
                </a:solidFill>
              </a:rPr>
              <a:t>...</a:t>
            </a:r>
            <a:r>
              <a:rPr lang="it-IT" sz="3200" dirty="0">
                <a:solidFill>
                  <a:srgbClr val="C00000"/>
                </a:solidFill>
              </a:rPr>
              <a:t/>
            </a:r>
            <a:br>
              <a:rPr lang="it-IT" sz="3200" dirty="0">
                <a:solidFill>
                  <a:srgbClr val="C00000"/>
                </a:solidFill>
              </a:rPr>
            </a:br>
            <a:endParaRPr lang="en-GB" sz="3200" dirty="0">
              <a:solidFill>
                <a:srgbClr val="C00000"/>
              </a:solidFill>
              <a:latin typeface="Trebuchet MS" panose="020B0603020202020204" pitchFamily="34" charset="0"/>
            </a:endParaRPr>
          </a:p>
        </p:txBody>
      </p:sp>
    </p:spTree>
    <p:extLst>
      <p:ext uri="{BB962C8B-B14F-4D97-AF65-F5344CB8AC3E}">
        <p14:creationId xmlns:p14="http://schemas.microsoft.com/office/powerpoint/2010/main" val="49260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486940"/>
            <a:ext cx="8802807" cy="6182419"/>
          </a:xfrm>
        </p:spPr>
        <p:txBody>
          <a:bodyPr>
            <a:noAutofit/>
          </a:bodyPr>
          <a:lstStyle/>
          <a:p>
            <a:pPr marL="0" indent="0">
              <a:buNone/>
            </a:pPr>
            <a:r>
              <a:rPr lang="en-US" sz="3000" dirty="0" smtClean="0">
                <a:solidFill>
                  <a:srgbClr val="FF0000"/>
                </a:solidFill>
              </a:rPr>
              <a:t>“Modern </a:t>
            </a:r>
          </a:p>
          <a:p>
            <a:pPr marL="0" indent="0">
              <a:buNone/>
            </a:pPr>
            <a:r>
              <a:rPr lang="en-US" sz="3000" dirty="0" smtClean="0">
                <a:solidFill>
                  <a:srgbClr val="FF0000"/>
                </a:solidFill>
              </a:rPr>
              <a:t>Anthropocentrism …</a:t>
            </a:r>
          </a:p>
          <a:p>
            <a:pPr marL="0" indent="0">
              <a:buNone/>
            </a:pPr>
            <a:endParaRPr lang="en-US" sz="1400" dirty="0">
              <a:solidFill>
                <a:srgbClr val="FF0000"/>
              </a:solidFill>
            </a:endParaRPr>
          </a:p>
          <a:p>
            <a:pPr marL="0" indent="0">
              <a:buNone/>
            </a:pPr>
            <a:r>
              <a:rPr lang="en-GB" sz="2400" dirty="0" smtClean="0">
                <a:solidFill>
                  <a:schemeClr val="accent2">
                    <a:lumMod val="75000"/>
                  </a:schemeClr>
                </a:solidFill>
                <a:latin typeface="Trebuchet MS" panose="020B0603020202020204" pitchFamily="34" charset="0"/>
              </a:rPr>
              <a:t>… total </a:t>
            </a:r>
            <a:r>
              <a:rPr lang="en-GB" sz="2400" dirty="0" smtClean="0">
                <a:solidFill>
                  <a:srgbClr val="00B0F0"/>
                </a:solidFill>
                <a:latin typeface="Trebuchet MS" panose="020B0603020202020204" pitchFamily="34" charset="0"/>
              </a:rPr>
              <a:t>independence</a:t>
            </a:r>
          </a:p>
          <a:p>
            <a:pPr marL="0" indent="0">
              <a:buNone/>
            </a:pPr>
            <a:r>
              <a:rPr lang="en-GB" sz="2400" dirty="0">
                <a:solidFill>
                  <a:schemeClr val="accent2">
                    <a:lumMod val="75000"/>
                  </a:schemeClr>
                </a:solidFill>
                <a:latin typeface="Trebuchet MS" panose="020B0603020202020204" pitchFamily="34" charset="0"/>
              </a:rPr>
              <a:t>a</a:t>
            </a:r>
            <a:r>
              <a:rPr lang="en-GB" sz="2400" dirty="0" smtClean="0">
                <a:solidFill>
                  <a:schemeClr val="accent2">
                    <a:lumMod val="75000"/>
                  </a:schemeClr>
                </a:solidFill>
                <a:latin typeface="Trebuchet MS" panose="020B0603020202020204" pitchFamily="34" charset="0"/>
              </a:rPr>
              <a:t>nd absolute </a:t>
            </a:r>
            <a:r>
              <a:rPr lang="en-GB" sz="2400" dirty="0" smtClean="0">
                <a:solidFill>
                  <a:srgbClr val="00B0F0"/>
                </a:solidFill>
                <a:latin typeface="Trebuchet MS" panose="020B0603020202020204" pitchFamily="34" charset="0"/>
              </a:rPr>
              <a:t>centrality </a:t>
            </a:r>
            <a:r>
              <a:rPr lang="en-GB" sz="2400" dirty="0" smtClean="0">
                <a:solidFill>
                  <a:schemeClr val="accent2">
                    <a:lumMod val="75000"/>
                  </a:schemeClr>
                </a:solidFill>
                <a:latin typeface="Trebuchet MS" panose="020B0603020202020204" pitchFamily="34" charset="0"/>
              </a:rPr>
              <a:t>…</a:t>
            </a:r>
          </a:p>
          <a:p>
            <a:pPr marL="0" indent="0">
              <a:buNone/>
            </a:pPr>
            <a:r>
              <a:rPr lang="en-GB" sz="2400" dirty="0" smtClean="0">
                <a:solidFill>
                  <a:schemeClr val="accent2">
                    <a:lumMod val="75000"/>
                  </a:schemeClr>
                </a:solidFill>
                <a:latin typeface="Trebuchet MS" panose="020B0603020202020204" pitchFamily="34" charset="0"/>
              </a:rPr>
              <a:t>…… human beings are </a:t>
            </a:r>
            <a:r>
              <a:rPr lang="en-GB" sz="2400" dirty="0" smtClean="0">
                <a:solidFill>
                  <a:srgbClr val="00B0F0"/>
                </a:solidFill>
                <a:latin typeface="Trebuchet MS" panose="020B0603020202020204" pitchFamily="34" charset="0"/>
              </a:rPr>
              <a:t>the one</a:t>
            </a:r>
          </a:p>
          <a:p>
            <a:pPr marL="0" indent="0">
              <a:buNone/>
            </a:pPr>
            <a:r>
              <a:rPr lang="en-GB" sz="2400" dirty="0" smtClean="0">
                <a:solidFill>
                  <a:srgbClr val="00B0F0"/>
                </a:solidFill>
                <a:latin typeface="Trebuchet MS" panose="020B0603020202020204" pitchFamily="34" charset="0"/>
              </a:rPr>
              <a:t> and only point of reference </a:t>
            </a:r>
            <a:r>
              <a:rPr lang="en-GB" sz="2400" dirty="0" smtClean="0">
                <a:solidFill>
                  <a:schemeClr val="accent2">
                    <a:lumMod val="75000"/>
                  </a:schemeClr>
                </a:solidFill>
                <a:latin typeface="Trebuchet MS" panose="020B0603020202020204" pitchFamily="34" charset="0"/>
              </a:rPr>
              <a:t>…</a:t>
            </a:r>
          </a:p>
          <a:p>
            <a:pPr marL="0" indent="0">
              <a:buNone/>
            </a:pPr>
            <a:r>
              <a:rPr lang="en-GB" sz="2400" dirty="0" smtClean="0">
                <a:solidFill>
                  <a:schemeClr val="accent2">
                    <a:lumMod val="75000"/>
                  </a:schemeClr>
                </a:solidFill>
                <a:latin typeface="Trebuchet MS" panose="020B0603020202020204" pitchFamily="34" charset="0"/>
              </a:rPr>
              <a:t>(“all else becomes relative” </a:t>
            </a:r>
          </a:p>
          <a:p>
            <a:pPr marL="0" indent="0">
              <a:buNone/>
            </a:pPr>
            <a:r>
              <a:rPr lang="en-GB" sz="2400" dirty="0" smtClean="0">
                <a:solidFill>
                  <a:schemeClr val="accent2">
                    <a:lumMod val="75000"/>
                  </a:schemeClr>
                </a:solidFill>
                <a:latin typeface="Trebuchet MS" panose="020B0603020202020204" pitchFamily="34" charset="0"/>
              </a:rPr>
              <a:t>(LS, 122)</a:t>
            </a:r>
          </a:p>
          <a:p>
            <a:pPr marL="0"/>
            <a:r>
              <a:rPr lang="en-GB" sz="2400" dirty="0" smtClean="0">
                <a:solidFill>
                  <a:schemeClr val="accent2">
                    <a:lumMod val="75000"/>
                  </a:schemeClr>
                </a:solidFill>
                <a:latin typeface="Trebuchet MS" panose="020B0603020202020204" pitchFamily="34" charset="0"/>
              </a:rPr>
              <a:t>… a </a:t>
            </a:r>
            <a:r>
              <a:rPr lang="en-GB" sz="2400" dirty="0">
                <a:solidFill>
                  <a:schemeClr val="accent2">
                    <a:lumMod val="75000"/>
                  </a:schemeClr>
                </a:solidFill>
                <a:latin typeface="Trebuchet MS" panose="020B0603020202020204" pitchFamily="34" charset="0"/>
              </a:rPr>
              <a:t>distorted view of the </a:t>
            </a:r>
          </a:p>
          <a:p>
            <a:pPr marL="0"/>
            <a:r>
              <a:rPr lang="en-GB" sz="2400" dirty="0">
                <a:solidFill>
                  <a:schemeClr val="accent2">
                    <a:lumMod val="75000"/>
                  </a:schemeClr>
                </a:solidFill>
                <a:latin typeface="Trebuchet MS" panose="020B0603020202020204" pitchFamily="34" charset="0"/>
              </a:rPr>
              <a:t>relationship between </a:t>
            </a:r>
          </a:p>
          <a:p>
            <a:pPr marL="0"/>
            <a:r>
              <a:rPr lang="en-GB" sz="2400" dirty="0">
                <a:solidFill>
                  <a:schemeClr val="accent2">
                    <a:lumMod val="75000"/>
                  </a:schemeClr>
                </a:solidFill>
                <a:latin typeface="Trebuchet MS" panose="020B0603020202020204" pitchFamily="34" charset="0"/>
              </a:rPr>
              <a:t>Humanity and the natural </a:t>
            </a:r>
          </a:p>
          <a:p>
            <a:pPr marL="0"/>
            <a:r>
              <a:rPr lang="en-GB" sz="2400" dirty="0">
                <a:solidFill>
                  <a:schemeClr val="accent2">
                    <a:lumMod val="75000"/>
                  </a:schemeClr>
                </a:solidFill>
                <a:latin typeface="Trebuchet MS" panose="020B0603020202020204" pitchFamily="34" charset="0"/>
              </a:rPr>
              <a:t>world … </a:t>
            </a:r>
            <a:r>
              <a:rPr lang="en-GB" sz="2400" dirty="0" smtClean="0">
                <a:solidFill>
                  <a:schemeClr val="accent2">
                    <a:lumMod val="75000"/>
                  </a:schemeClr>
                </a:solidFill>
                <a:latin typeface="Trebuchet MS" panose="020B0603020202020204" pitchFamily="34" charset="0"/>
              </a:rPr>
              <a:t>… </a:t>
            </a:r>
            <a:r>
              <a:rPr lang="en-GB" sz="2400" dirty="0">
                <a:solidFill>
                  <a:schemeClr val="accent2">
                    <a:lumMod val="75000"/>
                  </a:schemeClr>
                </a:solidFill>
                <a:latin typeface="Trebuchet MS" panose="020B0603020202020204" pitchFamily="34" charset="0"/>
              </a:rPr>
              <a:t>“a </a:t>
            </a:r>
            <a:r>
              <a:rPr lang="en-GB" sz="2400" dirty="0">
                <a:solidFill>
                  <a:srgbClr val="00B0F0"/>
                </a:solidFill>
                <a:latin typeface="Trebuchet MS" panose="020B0603020202020204" pitchFamily="34" charset="0"/>
              </a:rPr>
              <a:t>Promethean vision </a:t>
            </a:r>
            <a:r>
              <a:rPr lang="en-GB" sz="2400" dirty="0" smtClean="0">
                <a:solidFill>
                  <a:srgbClr val="00B0F0"/>
                </a:solidFill>
                <a:latin typeface="Trebuchet MS" panose="020B0603020202020204" pitchFamily="34" charset="0"/>
              </a:rPr>
              <a:t>of mastery </a:t>
            </a:r>
            <a:r>
              <a:rPr lang="en-GB" sz="2400" dirty="0">
                <a:solidFill>
                  <a:srgbClr val="00B0F0"/>
                </a:solidFill>
                <a:latin typeface="Trebuchet MS" panose="020B0603020202020204" pitchFamily="34" charset="0"/>
              </a:rPr>
              <a:t>over the world</a:t>
            </a:r>
            <a:r>
              <a:rPr lang="en-GB" sz="2400" dirty="0">
                <a:solidFill>
                  <a:schemeClr val="accent2">
                    <a:lumMod val="75000"/>
                  </a:schemeClr>
                </a:solidFill>
                <a:latin typeface="Trebuchet MS" panose="020B0603020202020204" pitchFamily="34" charset="0"/>
              </a:rPr>
              <a:t>” </a:t>
            </a:r>
          </a:p>
          <a:p>
            <a:pPr marL="0" algn="r"/>
            <a:r>
              <a:rPr lang="en-GB" sz="2400" dirty="0">
                <a:solidFill>
                  <a:schemeClr val="accent2">
                    <a:lumMod val="75000"/>
                  </a:schemeClr>
                </a:solidFill>
                <a:latin typeface="Trebuchet MS" panose="020B0603020202020204" pitchFamily="34" charset="0"/>
              </a:rPr>
              <a:t>(LS, 116)</a:t>
            </a:r>
          </a:p>
          <a:p>
            <a:pPr marL="0" indent="0">
              <a:buNone/>
            </a:pPr>
            <a:endParaRPr lang="en-GB" sz="2400" dirty="0" smtClean="0">
              <a:solidFill>
                <a:schemeClr val="accent2">
                  <a:lumMod val="75000"/>
                </a:schemeClr>
              </a:solidFill>
              <a:latin typeface="Trebuchet MS" panose="020B0603020202020204" pitchFamily="34" charset="0"/>
            </a:endParaRPr>
          </a:p>
          <a:p>
            <a:pPr marL="0" indent="0">
              <a:buNone/>
            </a:pPr>
            <a:r>
              <a:rPr lang="en-GB" sz="2400" dirty="0" smtClean="0">
                <a:solidFill>
                  <a:schemeClr val="accent2">
                    <a:lumMod val="75000"/>
                  </a:schemeClr>
                </a:solidFill>
                <a:latin typeface="Trebuchet MS" panose="020B0603020202020204" pitchFamily="34" charset="0"/>
              </a:rPr>
              <a:t> </a:t>
            </a:r>
            <a:endParaRPr lang="en-GB" sz="2400" dirty="0">
              <a:solidFill>
                <a:schemeClr val="accent2">
                  <a:lumMod val="75000"/>
                </a:schemeClr>
              </a:solidFill>
              <a:latin typeface="Trebuchet MS" panose="020B0603020202020204" pitchFamily="34"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188640"/>
            <a:ext cx="4644008" cy="5143500"/>
          </a:xfrm>
          <a:prstGeom prst="rect">
            <a:avLst/>
          </a:prstGeom>
        </p:spPr>
      </p:pic>
    </p:spTree>
    <p:extLst>
      <p:ext uri="{BB962C8B-B14F-4D97-AF65-F5344CB8AC3E}">
        <p14:creationId xmlns:p14="http://schemas.microsoft.com/office/powerpoint/2010/main" val="235992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41193" y="260648"/>
            <a:ext cx="8802807" cy="6480720"/>
          </a:xfrm>
        </p:spPr>
        <p:txBody>
          <a:bodyPr>
            <a:noAutofit/>
          </a:bodyPr>
          <a:lstStyle/>
          <a:p>
            <a:pPr marL="0" indent="0">
              <a:buNone/>
            </a:pPr>
            <a:r>
              <a:rPr lang="en-US" sz="3000" dirty="0" smtClean="0">
                <a:solidFill>
                  <a:srgbClr val="FF0000"/>
                </a:solidFill>
              </a:rPr>
              <a:t>“A mechanistic conception</a:t>
            </a:r>
          </a:p>
          <a:p>
            <a:pPr marL="0" indent="0">
              <a:buNone/>
            </a:pPr>
            <a:r>
              <a:rPr lang="en-US" sz="3000" dirty="0">
                <a:solidFill>
                  <a:srgbClr val="FF0000"/>
                </a:solidFill>
              </a:rPr>
              <a:t>o</a:t>
            </a:r>
            <a:r>
              <a:rPr lang="en-US" sz="3000" dirty="0" smtClean="0">
                <a:solidFill>
                  <a:srgbClr val="FF0000"/>
                </a:solidFill>
              </a:rPr>
              <a:t>f the natural world –</a:t>
            </a:r>
          </a:p>
          <a:p>
            <a:pPr marL="0" indent="0">
              <a:buNone/>
            </a:pPr>
            <a:r>
              <a:rPr lang="en-US" sz="3000" dirty="0" smtClean="0">
                <a:solidFill>
                  <a:srgbClr val="FF0000"/>
                </a:solidFill>
              </a:rPr>
              <a:t>Earth as a storehouse</a:t>
            </a:r>
          </a:p>
          <a:p>
            <a:pPr marL="0" indent="0">
              <a:buNone/>
            </a:pPr>
            <a:r>
              <a:rPr lang="en-US" sz="3000" dirty="0">
                <a:solidFill>
                  <a:srgbClr val="FF0000"/>
                </a:solidFill>
              </a:rPr>
              <a:t>o</a:t>
            </a:r>
            <a:r>
              <a:rPr lang="en-US" sz="3000" dirty="0" smtClean="0">
                <a:solidFill>
                  <a:srgbClr val="FF0000"/>
                </a:solidFill>
              </a:rPr>
              <a:t>f resources … </a:t>
            </a:r>
          </a:p>
          <a:p>
            <a:pPr marL="0" indent="0">
              <a:buNone/>
            </a:pPr>
            <a:endParaRPr lang="en-US" sz="2000" dirty="0">
              <a:solidFill>
                <a:srgbClr val="FF0000"/>
              </a:solidFill>
            </a:endParaRPr>
          </a:p>
          <a:p>
            <a:pPr marL="0"/>
            <a:r>
              <a:rPr lang="en-US" sz="2400" dirty="0" smtClean="0">
                <a:solidFill>
                  <a:srgbClr val="FFC000"/>
                </a:solidFill>
              </a:rPr>
              <a:t>… a </a:t>
            </a:r>
            <a:r>
              <a:rPr lang="en-US" sz="2400" dirty="0">
                <a:solidFill>
                  <a:srgbClr val="FFC000"/>
                </a:solidFill>
              </a:rPr>
              <a:t>secular, </a:t>
            </a:r>
            <a:r>
              <a:rPr lang="en-US" sz="2400" dirty="0">
                <a:solidFill>
                  <a:srgbClr val="00B0F0"/>
                </a:solidFill>
              </a:rPr>
              <a:t>disenchanted</a:t>
            </a:r>
          </a:p>
          <a:p>
            <a:pPr marL="0"/>
            <a:r>
              <a:rPr lang="en-US" sz="2400" dirty="0">
                <a:solidFill>
                  <a:srgbClr val="FFC000"/>
                </a:solidFill>
              </a:rPr>
              <a:t>view of the natural world</a:t>
            </a:r>
          </a:p>
          <a:p>
            <a:pPr marL="0"/>
            <a:r>
              <a:rPr lang="en-GB" sz="2400" dirty="0" smtClean="0">
                <a:solidFill>
                  <a:schemeClr val="accent2">
                    <a:lumMod val="75000"/>
                  </a:schemeClr>
                </a:solidFill>
                <a:latin typeface="Trebuchet MS" panose="020B0603020202020204" pitchFamily="34" charset="0"/>
              </a:rPr>
              <a:t> </a:t>
            </a:r>
            <a:r>
              <a:rPr lang="en-GB" sz="2400" dirty="0">
                <a:solidFill>
                  <a:schemeClr val="accent2">
                    <a:lumMod val="75000"/>
                  </a:schemeClr>
                </a:solidFill>
                <a:latin typeface="Trebuchet MS" panose="020B0603020202020204" pitchFamily="34" charset="0"/>
              </a:rPr>
              <a:t>… a certain </a:t>
            </a:r>
            <a:r>
              <a:rPr lang="en-GB" sz="2400" dirty="0" err="1">
                <a:solidFill>
                  <a:srgbClr val="00B0F0"/>
                </a:solidFill>
                <a:latin typeface="Trebuchet MS" panose="020B0603020202020204" pitchFamily="34" charset="0"/>
              </a:rPr>
              <a:t>desacralization</a:t>
            </a:r>
            <a:endParaRPr lang="en-GB" sz="2400" dirty="0">
              <a:solidFill>
                <a:srgbClr val="00B0F0"/>
              </a:solidFill>
              <a:latin typeface="Trebuchet MS" panose="020B0603020202020204" pitchFamily="34" charset="0"/>
            </a:endParaRPr>
          </a:p>
          <a:p>
            <a:pPr marL="0"/>
            <a:r>
              <a:rPr lang="en-GB" sz="2400" dirty="0">
                <a:solidFill>
                  <a:schemeClr val="accent2">
                    <a:lumMod val="75000"/>
                  </a:schemeClr>
                </a:solidFill>
                <a:latin typeface="Trebuchet MS" panose="020B0603020202020204" pitchFamily="34" charset="0"/>
              </a:rPr>
              <a:t>of nature … </a:t>
            </a:r>
          </a:p>
          <a:p>
            <a:pPr marL="0" indent="0">
              <a:buNone/>
            </a:pPr>
            <a:r>
              <a:rPr lang="en-GB" sz="2400" dirty="0" smtClean="0">
                <a:solidFill>
                  <a:schemeClr val="accent2">
                    <a:lumMod val="75000"/>
                  </a:schemeClr>
                </a:solidFill>
                <a:latin typeface="Trebuchet MS" panose="020B0603020202020204" pitchFamily="34" charset="0"/>
              </a:rPr>
              <a:t>… the industrial rationality</a:t>
            </a:r>
          </a:p>
          <a:p>
            <a:pPr marL="0" indent="0">
              <a:buNone/>
            </a:pPr>
            <a:r>
              <a:rPr lang="en-GB" sz="2400" dirty="0" smtClean="0">
                <a:solidFill>
                  <a:schemeClr val="accent2">
                    <a:lumMod val="75000"/>
                  </a:schemeClr>
                </a:solidFill>
                <a:latin typeface="Trebuchet MS" panose="020B0603020202020204" pitchFamily="34" charset="0"/>
              </a:rPr>
              <a:t>of modern economy </a:t>
            </a:r>
          </a:p>
          <a:p>
            <a:pPr marL="0" indent="0">
              <a:buNone/>
            </a:pPr>
            <a:r>
              <a:rPr lang="en-GB" sz="2400" dirty="0" smtClean="0">
                <a:solidFill>
                  <a:schemeClr val="accent2">
                    <a:lumMod val="75000"/>
                  </a:schemeClr>
                </a:solidFill>
                <a:latin typeface="Trebuchet MS" panose="020B0603020202020204" pitchFamily="34" charset="0"/>
              </a:rPr>
              <a:t>… infinite </a:t>
            </a:r>
            <a:r>
              <a:rPr lang="en-GB" sz="2400" dirty="0" smtClean="0">
                <a:solidFill>
                  <a:srgbClr val="00B0F0"/>
                </a:solidFill>
                <a:latin typeface="Trebuchet MS" panose="020B0603020202020204" pitchFamily="34" charset="0"/>
              </a:rPr>
              <a:t>economic growth</a:t>
            </a:r>
          </a:p>
          <a:p>
            <a:pPr marL="0" indent="0">
              <a:buNone/>
            </a:pPr>
            <a:r>
              <a:rPr lang="en-GB" sz="2400" dirty="0" smtClean="0">
                <a:solidFill>
                  <a:schemeClr val="accent2">
                    <a:lumMod val="75000"/>
                  </a:schemeClr>
                </a:solidFill>
                <a:latin typeface="Trebuchet MS" panose="020B0603020202020204" pitchFamily="34" charset="0"/>
              </a:rPr>
              <a:t>… technological mastery</a:t>
            </a:r>
            <a:endParaRPr lang="en-GB" sz="2400" dirty="0">
              <a:solidFill>
                <a:schemeClr val="accent2">
                  <a:lumMod val="75000"/>
                </a:schemeClr>
              </a:solidFill>
              <a:latin typeface="Trebuchet MS" panose="020B0603020202020204" pitchFamily="34"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628800"/>
            <a:ext cx="3590925" cy="3990975"/>
          </a:xfrm>
          <a:prstGeom prst="rect">
            <a:avLst/>
          </a:prstGeom>
        </p:spPr>
      </p:pic>
    </p:spTree>
    <p:extLst>
      <p:ext uri="{BB962C8B-B14F-4D97-AF65-F5344CB8AC3E}">
        <p14:creationId xmlns:p14="http://schemas.microsoft.com/office/powerpoint/2010/main" val="339920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dirty="0"/>
          </a:p>
        </p:txBody>
      </p:sp>
      <p:sp>
        <p:nvSpPr>
          <p:cNvPr id="3" name="Segnaposto contenuto  2"/>
          <p:cNvSpPr>
            <a:spLocks noGrp="1"/>
          </p:cNvSpPr>
          <p:nvPr>
            <p:ph idx="1"/>
          </p:nvPr>
        </p:nvSpPr>
        <p:spPr>
          <a:xfrm>
            <a:off x="1" y="857250"/>
            <a:ext cx="9144000" cy="4887532"/>
          </a:xfrm>
        </p:spPr>
        <p:txBody>
          <a:bodyPr>
            <a:noAutofit/>
          </a:bodyPr>
          <a:lstStyle/>
          <a:p>
            <a:pPr marL="0"/>
            <a:endParaRPr lang="en-GB" sz="3300" b="1" dirty="0"/>
          </a:p>
          <a:p>
            <a:pPr marL="0"/>
            <a:endParaRPr lang="en-GB" sz="3300" b="1" dirty="0"/>
          </a:p>
          <a:p>
            <a:pPr marL="0"/>
            <a:r>
              <a:rPr lang="en-GB" sz="3300" b="1" dirty="0"/>
              <a:t>6</a:t>
            </a:r>
            <a:r>
              <a:rPr lang="en-GB" sz="3300" b="1" dirty="0" smtClean="0"/>
              <a:t>. </a:t>
            </a:r>
          </a:p>
          <a:p>
            <a:pPr marL="0"/>
            <a:r>
              <a:rPr lang="it-IT" sz="3300" dirty="0" smtClean="0"/>
              <a:t>An INTEGRAL </a:t>
            </a:r>
          </a:p>
          <a:p>
            <a:pPr marL="0"/>
            <a:r>
              <a:rPr lang="it-IT" sz="3300" dirty="0" err="1" smtClean="0"/>
              <a:t>Response</a:t>
            </a:r>
            <a:r>
              <a:rPr lang="it-IT" sz="3300" dirty="0" smtClean="0"/>
              <a:t> …</a:t>
            </a:r>
            <a:endParaRPr lang="it-IT" sz="3300" dirty="0">
              <a:latin typeface="Times New Roman" panose="02020603050405020304" pitchFamily="18" charset="0"/>
              <a:cs typeface="Times New Roman" panose="02020603050405020304" pitchFamily="18" charset="0"/>
            </a:endParaRPr>
          </a:p>
          <a:p>
            <a:pPr marL="0"/>
            <a:endParaRPr lang="en-GB" sz="3300" dirty="0">
              <a:solidFill>
                <a:srgbClr val="002060"/>
              </a:solidFill>
              <a:latin typeface="Trebuchet MS" panose="020B0603020202020204" pitchFamily="34" charset="0"/>
            </a:endParaRPr>
          </a:p>
        </p:txBody>
      </p:sp>
      <p:sp>
        <p:nvSpPr>
          <p:cNvPr id="4" name="Segnaposto testo  3"/>
          <p:cNvSpPr>
            <a:spLocks noGrp="1"/>
          </p:cNvSpPr>
          <p:nvPr>
            <p:ph type="body" sz="half" idx="2"/>
          </p:nvPr>
        </p:nvSpPr>
        <p:spPr/>
        <p:txBody>
          <a:bodyPr/>
          <a:lstStyle/>
          <a:p>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8328" y="1104386"/>
            <a:ext cx="5153251" cy="4640396"/>
          </a:xfrm>
          <a:prstGeom prst="rect">
            <a:avLst/>
          </a:prstGeom>
        </p:spPr>
      </p:pic>
    </p:spTree>
    <p:extLst>
      <p:ext uri="{BB962C8B-B14F-4D97-AF65-F5344CB8AC3E}">
        <p14:creationId xmlns:p14="http://schemas.microsoft.com/office/powerpoint/2010/main" val="160534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512064"/>
            <a:ext cx="8435280" cy="6085288"/>
          </a:xfrm>
        </p:spPr>
        <p:txBody>
          <a:bodyPr/>
          <a:lstStyle/>
          <a:p>
            <a:r>
              <a:rPr lang="en-GB" sz="3600" dirty="0">
                <a:effectLst/>
              </a:rPr>
              <a:t>In the context of the </a:t>
            </a:r>
            <a:r>
              <a:rPr lang="en-GB" sz="3600" dirty="0" smtClean="0">
                <a:effectLst/>
              </a:rPr>
              <a:t>ecological </a:t>
            </a:r>
            <a:r>
              <a:rPr lang="en-GB" sz="3600" dirty="0">
                <a:effectLst/>
              </a:rPr>
              <a:t>crisis, </a:t>
            </a:r>
            <a:r>
              <a:rPr lang="en-GB" sz="3600" dirty="0">
                <a:solidFill>
                  <a:srgbClr val="00B0F0"/>
                </a:solidFill>
                <a:effectLst/>
              </a:rPr>
              <a:t>ensuring the habitability of our common planetary home becomes </a:t>
            </a:r>
            <a:r>
              <a:rPr lang="en-GB" sz="3600" dirty="0" smtClean="0">
                <a:solidFill>
                  <a:srgbClr val="00B0F0"/>
                </a:solidFill>
                <a:effectLst/>
              </a:rPr>
              <a:t/>
            </a:r>
            <a:br>
              <a:rPr lang="en-GB" sz="3600" dirty="0" smtClean="0">
                <a:solidFill>
                  <a:srgbClr val="00B0F0"/>
                </a:solidFill>
                <a:effectLst/>
              </a:rPr>
            </a:br>
            <a:r>
              <a:rPr lang="en-GB" sz="3600" dirty="0" smtClean="0">
                <a:solidFill>
                  <a:srgbClr val="00B0F0"/>
                </a:solidFill>
                <a:effectLst/>
              </a:rPr>
              <a:t>the </a:t>
            </a:r>
            <a:r>
              <a:rPr lang="en-GB" sz="3600" dirty="0">
                <a:solidFill>
                  <a:srgbClr val="00B0F0"/>
                </a:solidFill>
                <a:effectLst/>
              </a:rPr>
              <a:t>most important of all common goods</a:t>
            </a:r>
            <a:r>
              <a:rPr lang="en-GB" sz="3600" dirty="0">
                <a:effectLst/>
              </a:rPr>
              <a:t>, </a:t>
            </a:r>
            <a:r>
              <a:rPr lang="en-GB" sz="3600" dirty="0" smtClean="0">
                <a:effectLst/>
              </a:rPr>
              <a:t/>
            </a:r>
            <a:br>
              <a:rPr lang="en-GB" sz="3600" dirty="0" smtClean="0">
                <a:effectLst/>
              </a:rPr>
            </a:br>
            <a:r>
              <a:rPr lang="en-GB" sz="3600" dirty="0" smtClean="0">
                <a:effectLst/>
              </a:rPr>
              <a:t>as </a:t>
            </a:r>
            <a:r>
              <a:rPr lang="en-GB" sz="3600" dirty="0">
                <a:effectLst/>
              </a:rPr>
              <a:t>it is a necessary precondition </a:t>
            </a:r>
            <a:r>
              <a:rPr lang="en-GB" sz="3600" dirty="0" smtClean="0">
                <a:effectLst/>
              </a:rPr>
              <a:t/>
            </a:r>
            <a:br>
              <a:rPr lang="en-GB" sz="3600" dirty="0" smtClean="0">
                <a:effectLst/>
              </a:rPr>
            </a:br>
            <a:r>
              <a:rPr lang="en-GB" sz="3600" dirty="0" smtClean="0">
                <a:effectLst/>
              </a:rPr>
              <a:t>for </a:t>
            </a:r>
            <a:r>
              <a:rPr lang="en-GB" sz="3600" dirty="0">
                <a:effectLst/>
              </a:rPr>
              <a:t>the fulfilment of the rest. </a:t>
            </a:r>
            <a:r>
              <a:rPr lang="en-GB" sz="3600" dirty="0" smtClean="0">
                <a:effectLst/>
              </a:rPr>
              <a:t/>
            </a:r>
            <a:br>
              <a:rPr lang="en-GB" sz="3600" dirty="0" smtClean="0">
                <a:effectLst/>
              </a:rPr>
            </a:br>
            <a:r>
              <a:rPr lang="en-GB" sz="3600" dirty="0" smtClean="0">
                <a:effectLst/>
              </a:rPr>
              <a:t>Here </a:t>
            </a:r>
            <a:r>
              <a:rPr lang="en-GB" sz="3600" dirty="0">
                <a:solidFill>
                  <a:srgbClr val="00B0F0"/>
                </a:solidFill>
                <a:effectLst/>
              </a:rPr>
              <a:t>politics whose primary vocation is </a:t>
            </a:r>
            <a:r>
              <a:rPr lang="en-GB" sz="3600" dirty="0" smtClean="0">
                <a:solidFill>
                  <a:srgbClr val="00B0F0"/>
                </a:solidFill>
                <a:effectLst/>
              </a:rPr>
              <a:t/>
            </a:r>
            <a:br>
              <a:rPr lang="en-GB" sz="3600" dirty="0" smtClean="0">
                <a:solidFill>
                  <a:srgbClr val="00B0F0"/>
                </a:solidFill>
                <a:effectLst/>
              </a:rPr>
            </a:br>
            <a:r>
              <a:rPr lang="en-GB" sz="3600" dirty="0" smtClean="0">
                <a:solidFill>
                  <a:srgbClr val="00B0F0"/>
                </a:solidFill>
                <a:effectLst/>
              </a:rPr>
              <a:t>to </a:t>
            </a:r>
            <a:r>
              <a:rPr lang="en-GB" sz="3600" dirty="0">
                <a:solidFill>
                  <a:srgbClr val="00B0F0"/>
                </a:solidFill>
                <a:effectLst/>
              </a:rPr>
              <a:t>serve the common good </a:t>
            </a:r>
            <a:r>
              <a:rPr lang="en-GB" sz="3600" dirty="0" smtClean="0">
                <a:solidFill>
                  <a:srgbClr val="00B0F0"/>
                </a:solidFill>
                <a:effectLst/>
              </a:rPr>
              <a:t/>
            </a:r>
            <a:br>
              <a:rPr lang="en-GB" sz="3600" dirty="0" smtClean="0">
                <a:solidFill>
                  <a:srgbClr val="00B0F0"/>
                </a:solidFill>
                <a:effectLst/>
              </a:rPr>
            </a:br>
            <a:r>
              <a:rPr lang="en-GB" sz="3600" dirty="0" smtClean="0">
                <a:effectLst/>
              </a:rPr>
              <a:t>has an </a:t>
            </a:r>
            <a:r>
              <a:rPr lang="en-GB" sz="3600" dirty="0">
                <a:effectLst/>
              </a:rPr>
              <a:t>important and indispensable </a:t>
            </a:r>
            <a:r>
              <a:rPr lang="en-GB" sz="3600" dirty="0" smtClean="0">
                <a:effectLst/>
              </a:rPr>
              <a:t/>
            </a:r>
            <a:br>
              <a:rPr lang="en-GB" sz="3600" dirty="0" smtClean="0">
                <a:effectLst/>
              </a:rPr>
            </a:br>
            <a:r>
              <a:rPr lang="en-GB" sz="3600" dirty="0" smtClean="0">
                <a:effectLst/>
              </a:rPr>
              <a:t>role </a:t>
            </a:r>
            <a:r>
              <a:rPr lang="en-GB" sz="3600" dirty="0">
                <a:effectLst/>
              </a:rPr>
              <a:t>to play. </a:t>
            </a:r>
            <a:endParaRPr lang="it-IT" sz="3600" dirty="0">
              <a:effectLst/>
            </a:endParaRPr>
          </a:p>
        </p:txBody>
      </p:sp>
    </p:spTree>
    <p:extLst>
      <p:ext uri="{BB962C8B-B14F-4D97-AF65-F5344CB8AC3E}">
        <p14:creationId xmlns:p14="http://schemas.microsoft.com/office/powerpoint/2010/main" val="2721932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0"/>
            <a:ext cx="8856984" cy="6838682"/>
          </a:xfrm>
        </p:spPr>
        <p:txBody>
          <a:bodyPr/>
          <a:lstStyle/>
          <a:p>
            <a:r>
              <a:rPr lang="it-IT" sz="2400" dirty="0" smtClean="0">
                <a:effectLst/>
              </a:rPr>
              <a:t/>
            </a:r>
            <a:br>
              <a:rPr lang="it-IT" sz="2400" dirty="0" smtClean="0">
                <a:effectLst/>
              </a:rPr>
            </a:br>
            <a:r>
              <a:rPr lang="en-US" sz="3600" dirty="0">
                <a:effectLst/>
              </a:rPr>
              <a:t>The encyclical of Pope Francis </a:t>
            </a:r>
            <a:r>
              <a:rPr lang="en-US" sz="3600" dirty="0" smtClean="0">
                <a:effectLst/>
              </a:rPr>
              <a:t/>
            </a:r>
            <a:br>
              <a:rPr lang="en-US" sz="3600" dirty="0" smtClean="0">
                <a:effectLst/>
              </a:rPr>
            </a:br>
            <a:r>
              <a:rPr lang="en-US" sz="3600" i="1" dirty="0" err="1" smtClean="0">
                <a:solidFill>
                  <a:srgbClr val="00B0F0"/>
                </a:solidFill>
                <a:effectLst/>
              </a:rPr>
              <a:t>Laudato</a:t>
            </a:r>
            <a:r>
              <a:rPr lang="en-US" sz="3600" i="1" dirty="0" smtClean="0">
                <a:solidFill>
                  <a:srgbClr val="00B0F0"/>
                </a:solidFill>
                <a:effectLst/>
              </a:rPr>
              <a:t> </a:t>
            </a:r>
            <a:r>
              <a:rPr lang="en-US" sz="3600" i="1" dirty="0" err="1">
                <a:solidFill>
                  <a:srgbClr val="00B0F0"/>
                </a:solidFill>
                <a:effectLst/>
              </a:rPr>
              <a:t>si</a:t>
            </a:r>
            <a:r>
              <a:rPr lang="en-US" sz="3600" i="1" dirty="0" smtClean="0">
                <a:solidFill>
                  <a:srgbClr val="00B0F0"/>
                </a:solidFill>
                <a:effectLst/>
              </a:rPr>
              <a:t>’</a:t>
            </a:r>
            <a:r>
              <a:rPr lang="en-US" sz="3600" dirty="0" smtClean="0">
                <a:effectLst/>
              </a:rPr>
              <a:t/>
            </a:r>
            <a:br>
              <a:rPr lang="en-US" sz="3600" dirty="0" smtClean="0">
                <a:effectLst/>
              </a:rPr>
            </a:br>
            <a:r>
              <a:rPr lang="en-US" sz="3600" dirty="0" smtClean="0">
                <a:effectLst/>
              </a:rPr>
              <a:t>significantly </a:t>
            </a:r>
            <a:r>
              <a:rPr lang="en-US" sz="3600" dirty="0">
                <a:effectLst/>
              </a:rPr>
              <a:t>carries the </a:t>
            </a:r>
            <a:r>
              <a:rPr lang="en-US" sz="3600" dirty="0">
                <a:solidFill>
                  <a:srgbClr val="00B0F0"/>
                </a:solidFill>
                <a:effectLst/>
              </a:rPr>
              <a:t>sub-title</a:t>
            </a:r>
            <a:r>
              <a:rPr lang="en-US" sz="3600" dirty="0">
                <a:effectLst/>
              </a:rPr>
              <a:t>: </a:t>
            </a:r>
            <a:r>
              <a:rPr lang="en-US" sz="3600" dirty="0" smtClean="0">
                <a:effectLst/>
              </a:rPr>
              <a:t/>
            </a:r>
            <a:br>
              <a:rPr lang="en-US" sz="3600" dirty="0" smtClean="0">
                <a:effectLst/>
              </a:rPr>
            </a:br>
            <a:r>
              <a:rPr lang="en-US" sz="3600" dirty="0" smtClean="0">
                <a:effectLst/>
              </a:rPr>
              <a:t>“</a:t>
            </a:r>
            <a:r>
              <a:rPr lang="en-US" sz="3600" b="1" dirty="0">
                <a:solidFill>
                  <a:srgbClr val="00B0F0"/>
                </a:solidFill>
                <a:effectLst/>
              </a:rPr>
              <a:t>on care for our common home</a:t>
            </a:r>
            <a:r>
              <a:rPr lang="en-US" sz="3600" dirty="0">
                <a:effectLst/>
              </a:rPr>
              <a:t>”. </a:t>
            </a:r>
            <a:r>
              <a:rPr lang="en-US" sz="3600" dirty="0" smtClean="0">
                <a:effectLst/>
              </a:rPr>
              <a:t/>
            </a:r>
            <a:br>
              <a:rPr lang="en-US" sz="3600" dirty="0" smtClean="0">
                <a:effectLst/>
              </a:rPr>
            </a:br>
            <a:r>
              <a:rPr lang="en-US" sz="1500" dirty="0">
                <a:effectLst/>
              </a:rPr>
              <a:t/>
            </a:r>
            <a:br>
              <a:rPr lang="en-US" sz="1500" dirty="0">
                <a:effectLst/>
              </a:rPr>
            </a:br>
            <a:r>
              <a:rPr lang="en-US" sz="3600" dirty="0">
                <a:effectLst/>
              </a:rPr>
              <a:t>In talking about </a:t>
            </a:r>
            <a:r>
              <a:rPr lang="en-US" sz="3600" b="1" dirty="0">
                <a:solidFill>
                  <a:srgbClr val="00B0F0"/>
                </a:solidFill>
                <a:effectLst/>
              </a:rPr>
              <a:t>Earth </a:t>
            </a:r>
            <a:r>
              <a:rPr lang="en-US" sz="3600" b="1" dirty="0" smtClean="0">
                <a:solidFill>
                  <a:srgbClr val="00B0F0"/>
                </a:solidFill>
                <a:effectLst/>
              </a:rPr>
              <a:t/>
            </a:r>
            <a:br>
              <a:rPr lang="en-US" sz="3600" b="1" dirty="0" smtClean="0">
                <a:solidFill>
                  <a:srgbClr val="00B0F0"/>
                </a:solidFill>
                <a:effectLst/>
              </a:rPr>
            </a:br>
            <a:r>
              <a:rPr lang="en-US" sz="3600" b="1" dirty="0" smtClean="0">
                <a:solidFill>
                  <a:srgbClr val="00B0F0"/>
                </a:solidFill>
                <a:effectLst/>
              </a:rPr>
              <a:t>as </a:t>
            </a:r>
            <a:r>
              <a:rPr lang="en-US" sz="3600" b="1" dirty="0">
                <a:solidFill>
                  <a:srgbClr val="00B0F0"/>
                </a:solidFill>
                <a:effectLst/>
              </a:rPr>
              <a:t>our common home</a:t>
            </a:r>
            <a:r>
              <a:rPr lang="en-US" sz="3600" dirty="0">
                <a:effectLst/>
              </a:rPr>
              <a:t>, </a:t>
            </a:r>
            <a:r>
              <a:rPr lang="en-US" sz="3600" dirty="0" smtClean="0">
                <a:effectLst/>
              </a:rPr>
              <a:t/>
            </a:r>
            <a:br>
              <a:rPr lang="en-US" sz="3600" dirty="0" smtClean="0">
                <a:effectLst/>
              </a:rPr>
            </a:br>
            <a:r>
              <a:rPr lang="en-US" sz="3600" dirty="0" smtClean="0">
                <a:effectLst/>
              </a:rPr>
              <a:t>Pope </a:t>
            </a:r>
            <a:r>
              <a:rPr lang="en-US" sz="3600" dirty="0">
                <a:effectLst/>
              </a:rPr>
              <a:t>Francis ushers in </a:t>
            </a:r>
            <a:br>
              <a:rPr lang="en-US" sz="3600" dirty="0">
                <a:effectLst/>
              </a:rPr>
            </a:br>
            <a:r>
              <a:rPr lang="en-US" sz="3600" b="1" dirty="0">
                <a:solidFill>
                  <a:srgbClr val="00B0F0"/>
                </a:solidFill>
                <a:effectLst/>
              </a:rPr>
              <a:t>a major paradigm shift</a:t>
            </a:r>
            <a:r>
              <a:rPr lang="en-US" sz="3600" dirty="0">
                <a:effectLst/>
              </a:rPr>
              <a:t>. </a:t>
            </a:r>
            <a:br>
              <a:rPr lang="en-US" sz="3600" dirty="0">
                <a:effectLst/>
              </a:rPr>
            </a:br>
            <a:r>
              <a:rPr lang="en-US" sz="1700" dirty="0">
                <a:effectLst/>
              </a:rPr>
              <a:t/>
            </a:r>
            <a:br>
              <a:rPr lang="en-US" sz="1700" dirty="0">
                <a:effectLst/>
              </a:rPr>
            </a:br>
            <a:r>
              <a:rPr lang="en-US" sz="3600" dirty="0">
                <a:effectLst/>
              </a:rPr>
              <a:t>It is </a:t>
            </a:r>
            <a:r>
              <a:rPr lang="en-US" sz="3600" dirty="0" smtClean="0">
                <a:effectLst/>
              </a:rPr>
              <a:t/>
            </a:r>
            <a:br>
              <a:rPr lang="en-US" sz="3600" dirty="0" smtClean="0">
                <a:effectLst/>
              </a:rPr>
            </a:br>
            <a:r>
              <a:rPr lang="en-US" sz="3600" b="1" dirty="0" smtClean="0">
                <a:solidFill>
                  <a:srgbClr val="00B0F0"/>
                </a:solidFill>
                <a:effectLst/>
              </a:rPr>
              <a:t>the </a:t>
            </a:r>
            <a:r>
              <a:rPr lang="en-US" sz="3600" b="1" dirty="0">
                <a:solidFill>
                  <a:srgbClr val="00B0F0"/>
                </a:solidFill>
                <a:effectLst/>
              </a:rPr>
              <a:t>crisis of our very common home!</a:t>
            </a:r>
            <a:endParaRPr lang="it-IT" sz="3600" dirty="0">
              <a:solidFill>
                <a:srgbClr val="00B0F0"/>
              </a:solidFill>
              <a:effectLst/>
            </a:endParaRPr>
          </a:p>
        </p:txBody>
      </p:sp>
    </p:spTree>
    <p:extLst>
      <p:ext uri="{BB962C8B-B14F-4D97-AF65-F5344CB8AC3E}">
        <p14:creationId xmlns:p14="http://schemas.microsoft.com/office/powerpoint/2010/main" val="8644457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512064"/>
            <a:ext cx="8435280" cy="6085288"/>
          </a:xfrm>
        </p:spPr>
        <p:txBody>
          <a:bodyPr/>
          <a:lstStyle/>
          <a:p>
            <a:r>
              <a:rPr lang="en-GB" sz="3600" dirty="0">
                <a:effectLst/>
              </a:rPr>
              <a:t>A </a:t>
            </a:r>
            <a:r>
              <a:rPr lang="en-GB" sz="3600" b="1" dirty="0">
                <a:solidFill>
                  <a:srgbClr val="00B0F0"/>
                </a:solidFill>
                <a:effectLst/>
              </a:rPr>
              <a:t>politics </a:t>
            </a:r>
            <a:r>
              <a:rPr lang="en-GB" sz="3600" dirty="0" smtClean="0">
                <a:effectLst/>
              </a:rPr>
              <a:t/>
            </a:r>
            <a:br>
              <a:rPr lang="en-GB" sz="3600" dirty="0" smtClean="0">
                <a:effectLst/>
              </a:rPr>
            </a:br>
            <a:r>
              <a:rPr lang="en-GB" sz="3600" dirty="0" smtClean="0">
                <a:effectLst/>
              </a:rPr>
              <a:t>concerned </a:t>
            </a:r>
            <a:r>
              <a:rPr lang="en-GB" sz="3600" dirty="0">
                <a:effectLst/>
              </a:rPr>
              <a:t>with immediate re­sults, </a:t>
            </a:r>
            <a:r>
              <a:rPr lang="en-GB" sz="3600" dirty="0" smtClean="0">
                <a:effectLst/>
              </a:rPr>
              <a:t/>
            </a:r>
            <a:br>
              <a:rPr lang="en-GB" sz="3600" dirty="0" smtClean="0">
                <a:effectLst/>
              </a:rPr>
            </a:br>
            <a:r>
              <a:rPr lang="en-GB" sz="3600" dirty="0" smtClean="0">
                <a:effectLst/>
              </a:rPr>
              <a:t>supported </a:t>
            </a:r>
            <a:r>
              <a:rPr lang="en-GB" sz="3600" dirty="0">
                <a:effectLst/>
              </a:rPr>
              <a:t>by consumerist sectors </a:t>
            </a:r>
            <a:r>
              <a:rPr lang="en-GB" sz="3600" dirty="0" smtClean="0">
                <a:effectLst/>
              </a:rPr>
              <a:t/>
            </a:r>
            <a:br>
              <a:rPr lang="en-GB" sz="3600" dirty="0" smtClean="0">
                <a:effectLst/>
              </a:rPr>
            </a:br>
            <a:r>
              <a:rPr lang="en-GB" sz="3600" dirty="0" smtClean="0">
                <a:effectLst/>
              </a:rPr>
              <a:t>of </a:t>
            </a:r>
            <a:r>
              <a:rPr lang="en-GB" sz="3600" dirty="0">
                <a:effectLst/>
              </a:rPr>
              <a:t>the population, is driven to produce </a:t>
            </a:r>
            <a:r>
              <a:rPr lang="en-GB" sz="3600" dirty="0" smtClean="0">
                <a:effectLst/>
              </a:rPr>
              <a:t/>
            </a:r>
            <a:br>
              <a:rPr lang="en-GB" sz="3600" dirty="0" smtClean="0">
                <a:effectLst/>
              </a:rPr>
            </a:br>
            <a:r>
              <a:rPr lang="en-GB" sz="3600" dirty="0" smtClean="0">
                <a:effectLst/>
              </a:rPr>
              <a:t>short-term </a:t>
            </a:r>
            <a:r>
              <a:rPr lang="en-GB" sz="3600" dirty="0">
                <a:effectLst/>
              </a:rPr>
              <a:t>growth. </a:t>
            </a:r>
            <a:r>
              <a:rPr lang="en-GB" sz="3600" dirty="0" smtClean="0">
                <a:effectLst/>
              </a:rPr>
              <a:t> … </a:t>
            </a:r>
            <a:br>
              <a:rPr lang="en-GB" sz="3600" dirty="0" smtClean="0">
                <a:effectLst/>
              </a:rPr>
            </a:br>
            <a:r>
              <a:rPr lang="en-GB" sz="3600" dirty="0" smtClean="0">
                <a:solidFill>
                  <a:srgbClr val="00B0F0"/>
                </a:solidFill>
                <a:effectLst/>
              </a:rPr>
              <a:t>The </a:t>
            </a:r>
            <a:r>
              <a:rPr lang="en-GB" sz="3600" dirty="0">
                <a:solidFill>
                  <a:srgbClr val="00B0F0"/>
                </a:solidFill>
                <a:effectLst/>
              </a:rPr>
              <a:t>myopia of power politics delays </a:t>
            </a:r>
            <a:r>
              <a:rPr lang="en-GB" sz="3600" dirty="0" smtClean="0">
                <a:solidFill>
                  <a:srgbClr val="00B0F0"/>
                </a:solidFill>
                <a:effectLst/>
              </a:rPr>
              <a:t/>
            </a:r>
            <a:br>
              <a:rPr lang="en-GB" sz="3600" dirty="0" smtClean="0">
                <a:solidFill>
                  <a:srgbClr val="00B0F0"/>
                </a:solidFill>
                <a:effectLst/>
              </a:rPr>
            </a:br>
            <a:r>
              <a:rPr lang="en-GB" sz="3600" dirty="0" smtClean="0">
                <a:solidFill>
                  <a:srgbClr val="00B0F0"/>
                </a:solidFill>
                <a:effectLst/>
              </a:rPr>
              <a:t>the </a:t>
            </a:r>
            <a:r>
              <a:rPr lang="en-GB" sz="3600" dirty="0">
                <a:solidFill>
                  <a:srgbClr val="00B0F0"/>
                </a:solidFill>
                <a:effectLst/>
              </a:rPr>
              <a:t>inclu­sion of a far-sighted environmental agenda </a:t>
            </a:r>
            <a:r>
              <a:rPr lang="en-GB" sz="3600" dirty="0">
                <a:effectLst/>
              </a:rPr>
              <a:t>with­in the overall agenda of governments. </a:t>
            </a:r>
            <a:r>
              <a:rPr lang="en-GB" sz="3600" dirty="0" smtClean="0">
                <a:effectLst/>
              </a:rPr>
              <a:t/>
            </a:r>
            <a:br>
              <a:rPr lang="en-GB" sz="3600" dirty="0" smtClean="0">
                <a:effectLst/>
              </a:rPr>
            </a:br>
            <a:r>
              <a:rPr lang="en-GB" sz="3600" dirty="0" smtClean="0">
                <a:effectLst/>
              </a:rPr>
              <a:t>(LS, 178</a:t>
            </a:r>
            <a:r>
              <a:rPr lang="en-GB" sz="3600" dirty="0">
                <a:effectLst/>
              </a:rPr>
              <a:t>)</a:t>
            </a:r>
            <a:endParaRPr lang="it-IT" sz="3600" dirty="0">
              <a:effectLst/>
            </a:endParaRPr>
          </a:p>
        </p:txBody>
      </p:sp>
    </p:spTree>
    <p:extLst>
      <p:ext uri="{BB962C8B-B14F-4D97-AF65-F5344CB8AC3E}">
        <p14:creationId xmlns:p14="http://schemas.microsoft.com/office/powerpoint/2010/main" val="37762900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4460" y="8978"/>
            <a:ext cx="9268460" cy="5004198"/>
          </a:xfrm>
        </p:spPr>
        <p:txBody>
          <a:bodyPr/>
          <a:lstStyle/>
          <a:p>
            <a:pPr lvl="1" algn="ctr"/>
            <a:r>
              <a:rPr lang="it-IT" sz="1600" b="1" dirty="0" smtClean="0">
                <a:effectLst/>
              </a:rPr>
              <a:t/>
            </a:r>
            <a:br>
              <a:rPr lang="it-IT" sz="1600" b="1" dirty="0" smtClean="0">
                <a:effectLst/>
              </a:rPr>
            </a:br>
            <a:r>
              <a:rPr lang="it-IT" sz="1600" b="1" dirty="0" smtClean="0">
                <a:effectLst/>
              </a:rPr>
              <a:t/>
            </a:r>
            <a:br>
              <a:rPr lang="it-IT" sz="1600" b="1" dirty="0" smtClean="0">
                <a:effectLst/>
              </a:rPr>
            </a:br>
            <a:r>
              <a:rPr lang="it-IT" sz="1600" b="1" dirty="0"/>
              <a:t/>
            </a:r>
            <a:br>
              <a:rPr lang="it-IT" sz="1600" b="1" dirty="0"/>
            </a:br>
            <a:r>
              <a:rPr lang="it-IT" sz="1600" b="1" dirty="0" smtClean="0"/>
              <a:t/>
            </a:r>
            <a:br>
              <a:rPr lang="it-IT" sz="1600" b="1" dirty="0" smtClean="0"/>
            </a:br>
            <a:r>
              <a:rPr lang="it-IT" sz="1600" b="1" dirty="0"/>
              <a:t/>
            </a:r>
            <a:br>
              <a:rPr lang="it-IT" sz="1600" b="1" dirty="0"/>
            </a:br>
            <a:r>
              <a:rPr lang="it-IT" sz="1600" b="1" dirty="0" smtClean="0"/>
              <a:t/>
            </a:r>
            <a:br>
              <a:rPr lang="it-IT" sz="1600" b="1" dirty="0" smtClean="0"/>
            </a:br>
            <a:r>
              <a:rPr lang="it-IT" sz="1600" b="1" dirty="0"/>
              <a:t/>
            </a:r>
            <a:br>
              <a:rPr lang="it-IT" sz="1600" b="1" dirty="0"/>
            </a:br>
            <a:r>
              <a:rPr lang="it-IT" sz="1600" b="1" dirty="0" smtClean="0"/>
              <a:t/>
            </a:r>
            <a:br>
              <a:rPr lang="it-IT" sz="1600" b="1" dirty="0" smtClean="0"/>
            </a:br>
            <a:r>
              <a:rPr lang="it-IT" sz="1600" b="1" dirty="0" smtClean="0"/>
              <a:t/>
            </a:r>
            <a:br>
              <a:rPr lang="it-IT" sz="1600" b="1" dirty="0" smtClean="0"/>
            </a:br>
            <a:r>
              <a:rPr lang="it-IT" sz="1600" b="1" dirty="0"/>
              <a:t/>
            </a:r>
            <a:br>
              <a:rPr lang="it-IT" sz="1600" b="1" dirty="0"/>
            </a:br>
            <a:r>
              <a:rPr lang="en-GB" sz="7200" b="1" dirty="0" smtClean="0">
                <a:solidFill>
                  <a:srgbClr val="00B0F0"/>
                </a:solidFill>
                <a:latin typeface="Times New Roman" panose="02020603050405020304" pitchFamily="18" charset="0"/>
                <a:ea typeface="Times New Roman" panose="02020603050405020304" pitchFamily="18" charset="0"/>
              </a:rPr>
              <a:t> </a:t>
            </a:r>
            <a:r>
              <a:rPr lang="en-GB" sz="3600" b="1" dirty="0" smtClean="0">
                <a:solidFill>
                  <a:srgbClr val="FFC000"/>
                </a:solidFill>
                <a:latin typeface="Times New Roman" panose="02020603050405020304" pitchFamily="18" charset="0"/>
                <a:ea typeface="Times New Roman" panose="02020603050405020304" pitchFamily="18" charset="0"/>
              </a:rPr>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Rediscover</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 </a:t>
            </a:r>
            <a:r>
              <a:rPr lang="en-GB" sz="3600" b="1" dirty="0" smtClean="0">
                <a:solidFill>
                  <a:srgbClr val="00B0F0"/>
                </a:solidFill>
                <a:latin typeface="Times New Roman" panose="02020603050405020304" pitchFamily="18" charset="0"/>
                <a:ea typeface="Times New Roman" panose="02020603050405020304" pitchFamily="18" charset="0"/>
              </a:rPr>
              <a:t>ECO-NOMIA</a:t>
            </a:r>
            <a:r>
              <a:rPr lang="en-GB" sz="3600" b="1" dirty="0" smtClean="0">
                <a:solidFill>
                  <a:srgbClr val="FFC000"/>
                </a:solidFill>
                <a:latin typeface="Times New Roman" panose="02020603050405020304" pitchFamily="18" charset="0"/>
                <a:ea typeface="Times New Roman" panose="02020603050405020304" pitchFamily="18" charset="0"/>
              </a:rPr>
              <a:t> as</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a:t>
            </a:r>
            <a:r>
              <a:rPr lang="en-GB" sz="3600" b="1" dirty="0" smtClean="0">
                <a:solidFill>
                  <a:srgbClr val="00B0F0"/>
                </a:solidFill>
                <a:latin typeface="Times New Roman" panose="02020603050405020304" pitchFamily="18" charset="0"/>
                <a:ea typeface="Times New Roman" panose="02020603050405020304" pitchFamily="18" charset="0"/>
              </a:rPr>
              <a:t>managing/caring for our common home</a:t>
            </a:r>
            <a:r>
              <a:rPr lang="en-GB" sz="3600" b="1" dirty="0" smtClean="0">
                <a:solidFill>
                  <a:srgbClr val="FFC000"/>
                </a:solidFill>
                <a:latin typeface="Times New Roman" panose="02020603050405020304" pitchFamily="18" charset="0"/>
                <a:ea typeface="Times New Roman" panose="02020603050405020304" pitchFamily="18" charset="0"/>
              </a:rPr>
              <a:t>”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a:t>
            </a:r>
            <a:r>
              <a:rPr lang="en-GB" sz="3600" b="1" dirty="0" err="1" smtClean="0">
                <a:solidFill>
                  <a:srgbClr val="FFC000"/>
                </a:solidFill>
                <a:latin typeface="Times New Roman" panose="02020603050405020304" pitchFamily="18" charset="0"/>
                <a:ea typeface="Times New Roman" panose="02020603050405020304" pitchFamily="18" charset="0"/>
              </a:rPr>
              <a:t>oikos</a:t>
            </a:r>
            <a:r>
              <a:rPr lang="en-GB" sz="3600" b="1" dirty="0" smtClean="0">
                <a:solidFill>
                  <a:srgbClr val="FFC000"/>
                </a:solidFill>
                <a:latin typeface="Times New Roman" panose="02020603050405020304" pitchFamily="18" charset="0"/>
                <a:ea typeface="Times New Roman" panose="02020603050405020304" pitchFamily="18" charset="0"/>
              </a:rPr>
              <a:t> + nomos)</a:t>
            </a:r>
            <a:endParaRPr lang="it-IT" sz="2400" dirty="0">
              <a:solidFill>
                <a:srgbClr val="00B0F0"/>
              </a:solidFill>
            </a:endParaRPr>
          </a:p>
        </p:txBody>
      </p:sp>
      <p:pic>
        <p:nvPicPr>
          <p:cNvPr id="2056" name="Picture 8" descr="We Made the Economy, We Can Change Her - Age of Awareness -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454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81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1238996" y="4582964"/>
            <a:ext cx="2732703" cy="4954150"/>
          </a:xfrm>
        </p:spPr>
        <p:txBody>
          <a:bodyPr/>
          <a:lstStyle/>
          <a:p>
            <a:endParaRPr lang="it-IT" dirty="0"/>
          </a:p>
        </p:txBody>
      </p:sp>
      <p:pic>
        <p:nvPicPr>
          <p:cNvPr id="4104" name="Picture 8" descr="Un nuovo equilibrio tra economia ed ecolo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8280920"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74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512064"/>
            <a:ext cx="8435280" cy="6085288"/>
          </a:xfrm>
        </p:spPr>
        <p:txBody>
          <a:bodyPr/>
          <a:lstStyle/>
          <a:p>
            <a:r>
              <a:rPr lang="en-GB" sz="3200" dirty="0">
                <a:effectLst/>
              </a:rPr>
              <a:t>True </a:t>
            </a:r>
            <a:r>
              <a:rPr lang="en-GB" sz="3200" dirty="0" err="1">
                <a:effectLst/>
              </a:rPr>
              <a:t>oikonomia</a:t>
            </a:r>
            <a:r>
              <a:rPr lang="en-GB" sz="3200" dirty="0">
                <a:effectLst/>
              </a:rPr>
              <a:t> reflects the </a:t>
            </a:r>
            <a:r>
              <a:rPr lang="en-GB" sz="3200" dirty="0" err="1">
                <a:effectLst/>
              </a:rPr>
              <a:t>the</a:t>
            </a:r>
            <a:r>
              <a:rPr lang="en-GB" sz="3200" dirty="0">
                <a:effectLst/>
              </a:rPr>
              <a:t> </a:t>
            </a:r>
            <a:r>
              <a:rPr lang="en-GB" sz="3200" b="1" dirty="0">
                <a:solidFill>
                  <a:srgbClr val="00B0F0"/>
                </a:solidFill>
                <a:effectLst/>
              </a:rPr>
              <a:t>‘</a:t>
            </a:r>
            <a:r>
              <a:rPr lang="en-GB" sz="3200" b="1" dirty="0" err="1">
                <a:solidFill>
                  <a:srgbClr val="00B0F0"/>
                </a:solidFill>
                <a:effectLst/>
              </a:rPr>
              <a:t>eucharistic</a:t>
            </a:r>
            <a:r>
              <a:rPr lang="en-GB" sz="3200" b="1" dirty="0">
                <a:solidFill>
                  <a:srgbClr val="00B0F0"/>
                </a:solidFill>
                <a:effectLst/>
              </a:rPr>
              <a:t>’ </a:t>
            </a:r>
            <a:r>
              <a:rPr lang="en-GB" sz="3200" dirty="0">
                <a:effectLst/>
              </a:rPr>
              <a:t>vocation of human communities, namely to ‘share’ the gifts of creation with all the members of our common household in a spirit of communion (</a:t>
            </a:r>
            <a:r>
              <a:rPr lang="en-GB" sz="3200" i="1" dirty="0" err="1">
                <a:solidFill>
                  <a:srgbClr val="00B0F0"/>
                </a:solidFill>
                <a:effectLst/>
              </a:rPr>
              <a:t>koinonia</a:t>
            </a:r>
            <a:r>
              <a:rPr lang="en-GB" sz="3200" dirty="0">
                <a:effectLst/>
              </a:rPr>
              <a:t>), like the one bread broken and shared at the table of the Lord. </a:t>
            </a:r>
            <a:r>
              <a:rPr lang="en-GB" sz="3200" dirty="0" smtClean="0">
                <a:effectLst/>
              </a:rPr>
              <a:t/>
            </a:r>
            <a:br>
              <a:rPr lang="en-GB" sz="3200" dirty="0" smtClean="0">
                <a:effectLst/>
              </a:rPr>
            </a:br>
            <a:r>
              <a:rPr lang="en-GB" sz="3200" dirty="0">
                <a:effectLst/>
              </a:rPr>
              <a:t/>
            </a:r>
            <a:br>
              <a:rPr lang="en-GB" sz="3200" dirty="0">
                <a:effectLst/>
              </a:rPr>
            </a:br>
            <a:r>
              <a:rPr lang="en-GB" sz="3200" dirty="0" smtClean="0">
                <a:solidFill>
                  <a:srgbClr val="00B0F0"/>
                </a:solidFill>
                <a:effectLst/>
              </a:rPr>
              <a:t>The </a:t>
            </a:r>
            <a:r>
              <a:rPr lang="en-GB" sz="3200" dirty="0">
                <a:solidFill>
                  <a:srgbClr val="00B0F0"/>
                </a:solidFill>
                <a:effectLst/>
              </a:rPr>
              <a:t>earth is indeed humankind’s </a:t>
            </a:r>
            <a:r>
              <a:rPr lang="en-GB" sz="3200" dirty="0">
                <a:solidFill>
                  <a:srgbClr val="FFC000"/>
                </a:solidFill>
                <a:effectLst/>
              </a:rPr>
              <a:t>common table laid by God for all</a:t>
            </a:r>
            <a:r>
              <a:rPr lang="en-GB" sz="3200" dirty="0">
                <a:solidFill>
                  <a:srgbClr val="00B0F0"/>
                </a:solidFill>
                <a:effectLst/>
              </a:rPr>
              <a:t>. Around that table we gather, in a spirit of conviviality, not in competitive scramble but in joyful fellowship, </a:t>
            </a:r>
            <a:r>
              <a:rPr lang="en-GB" sz="3200" dirty="0" smtClean="0">
                <a:solidFill>
                  <a:srgbClr val="00B0F0"/>
                </a:solidFill>
                <a:effectLst/>
              </a:rPr>
              <a:t/>
            </a:r>
            <a:br>
              <a:rPr lang="en-GB" sz="3200" dirty="0" smtClean="0">
                <a:solidFill>
                  <a:srgbClr val="00B0F0"/>
                </a:solidFill>
                <a:effectLst/>
              </a:rPr>
            </a:br>
            <a:r>
              <a:rPr lang="en-GB" sz="3200" dirty="0" smtClean="0">
                <a:solidFill>
                  <a:srgbClr val="FFC000"/>
                </a:solidFill>
                <a:effectLst/>
              </a:rPr>
              <a:t>nurturing </a:t>
            </a:r>
            <a:r>
              <a:rPr lang="en-GB" sz="3200" dirty="0">
                <a:solidFill>
                  <a:srgbClr val="FFC000"/>
                </a:solidFill>
                <a:effectLst/>
              </a:rPr>
              <a:t>and sheltering one another</a:t>
            </a:r>
            <a:r>
              <a:rPr lang="en-GB" sz="3200" dirty="0">
                <a:solidFill>
                  <a:srgbClr val="00B0F0"/>
                </a:solidFill>
                <a:effectLst/>
              </a:rPr>
              <a:t>. </a:t>
            </a:r>
            <a:r>
              <a:rPr lang="it-IT" sz="3200" dirty="0">
                <a:solidFill>
                  <a:srgbClr val="00B0F0"/>
                </a:solidFill>
                <a:effectLst/>
              </a:rPr>
              <a:t/>
            </a:r>
            <a:br>
              <a:rPr lang="it-IT" sz="3200" dirty="0">
                <a:solidFill>
                  <a:srgbClr val="00B0F0"/>
                </a:solidFill>
                <a:effectLst/>
              </a:rPr>
            </a:br>
            <a:endParaRPr lang="it-IT" sz="3200" dirty="0">
              <a:solidFill>
                <a:srgbClr val="00B0F0"/>
              </a:solidFill>
              <a:effectLst/>
            </a:endParaRPr>
          </a:p>
        </p:txBody>
      </p:sp>
    </p:spTree>
    <p:extLst>
      <p:ext uri="{BB962C8B-B14F-4D97-AF65-F5344CB8AC3E}">
        <p14:creationId xmlns:p14="http://schemas.microsoft.com/office/powerpoint/2010/main" val="17086784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512064"/>
            <a:ext cx="8435280" cy="6085288"/>
          </a:xfrm>
        </p:spPr>
        <p:txBody>
          <a:bodyPr/>
          <a:lstStyle/>
          <a:p>
            <a:endParaRPr lang="it-IT" sz="2400" dirty="0">
              <a:effectLst/>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196752"/>
            <a:ext cx="8363272" cy="4608512"/>
          </a:xfrm>
          <a:prstGeom prst="rect">
            <a:avLst/>
          </a:prstGeom>
        </p:spPr>
      </p:pic>
    </p:spTree>
    <p:extLst>
      <p:ext uri="{BB962C8B-B14F-4D97-AF65-F5344CB8AC3E}">
        <p14:creationId xmlns:p14="http://schemas.microsoft.com/office/powerpoint/2010/main" val="866693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857250"/>
            <a:ext cx="9144000" cy="4887532"/>
          </a:xfrm>
        </p:spPr>
        <p:txBody>
          <a:bodyPr>
            <a:noAutofit/>
          </a:bodyPr>
          <a:lstStyle/>
          <a:p>
            <a:pPr marL="0"/>
            <a:endParaRPr lang="en-GB" sz="3300" b="1" dirty="0"/>
          </a:p>
          <a:p>
            <a:pPr marL="0"/>
            <a:endParaRPr lang="en-GB" sz="3300" b="1" dirty="0"/>
          </a:p>
          <a:p>
            <a:pPr marL="0"/>
            <a:r>
              <a:rPr lang="en-GB" sz="3300" b="1" dirty="0"/>
              <a:t>7</a:t>
            </a:r>
            <a:r>
              <a:rPr lang="en-GB" sz="3300" b="1" dirty="0" smtClean="0"/>
              <a:t>. Walking the </a:t>
            </a:r>
          </a:p>
          <a:p>
            <a:pPr marL="0"/>
            <a:r>
              <a:rPr lang="en-GB" sz="3300" b="1" dirty="0" smtClean="0"/>
              <a:t>Talk – the </a:t>
            </a:r>
          </a:p>
          <a:p>
            <a:pPr marL="0"/>
            <a:r>
              <a:rPr lang="en-GB" sz="3300" b="1" dirty="0" smtClean="0">
                <a:solidFill>
                  <a:srgbClr val="00B0F0"/>
                </a:solidFill>
              </a:rPr>
              <a:t>EDUCATIONAL</a:t>
            </a:r>
          </a:p>
          <a:p>
            <a:pPr marL="0"/>
            <a:r>
              <a:rPr lang="en-GB" sz="3300" b="1" dirty="0" smtClean="0">
                <a:solidFill>
                  <a:srgbClr val="00B0F0"/>
                </a:solidFill>
              </a:rPr>
              <a:t>Challenge </a:t>
            </a:r>
            <a:r>
              <a:rPr lang="en-GB" sz="3300" b="1" dirty="0" smtClean="0"/>
              <a:t>…</a:t>
            </a:r>
            <a:endParaRPr lang="en-GB" sz="3300" dirty="0">
              <a:solidFill>
                <a:srgbClr val="002060"/>
              </a:solidFill>
              <a:latin typeface="Trebuchet MS" panose="020B0603020202020204" pitchFamily="34" charset="0"/>
            </a:endParaRPr>
          </a:p>
        </p:txBody>
      </p:sp>
      <p:sp>
        <p:nvSpPr>
          <p:cNvPr id="4" name="Segnaposto testo  3"/>
          <p:cNvSpPr>
            <a:spLocks noGrp="1"/>
          </p:cNvSpPr>
          <p:nvPr>
            <p:ph type="body" sz="half" idx="2"/>
          </p:nvPr>
        </p:nvSpPr>
        <p:spPr/>
        <p:txBody>
          <a:bodyPr/>
          <a:lstStyle/>
          <a:p>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857250"/>
            <a:ext cx="5715000" cy="5504936"/>
          </a:xfrm>
          <a:prstGeom prst="rect">
            <a:avLst/>
          </a:prstGeom>
        </p:spPr>
      </p:pic>
    </p:spTree>
    <p:extLst>
      <p:ext uri="{BB962C8B-B14F-4D97-AF65-F5344CB8AC3E}">
        <p14:creationId xmlns:p14="http://schemas.microsoft.com/office/powerpoint/2010/main" val="257533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247" y="404664"/>
            <a:ext cx="9144000" cy="5668094"/>
          </a:xfrm>
        </p:spPr>
        <p:txBody>
          <a:bodyPr>
            <a:noAutofit/>
          </a:bodyPr>
          <a:lstStyle/>
          <a:p>
            <a:pPr marL="0" algn="ctr"/>
            <a:r>
              <a:rPr lang="it-IT" sz="3300" dirty="0"/>
              <a:t/>
            </a:r>
            <a:br>
              <a:rPr lang="it-IT" sz="3300" dirty="0"/>
            </a:br>
            <a:r>
              <a:rPr lang="it-IT" sz="3300" dirty="0" smtClean="0"/>
              <a:t>«</a:t>
            </a:r>
            <a:r>
              <a:rPr lang="it-IT" sz="3300" dirty="0" err="1" smtClean="0">
                <a:solidFill>
                  <a:srgbClr val="FFC000"/>
                </a:solidFill>
                <a:latin typeface="Trebuchet MS" panose="020B0603020202020204" pitchFamily="34" charset="0"/>
              </a:rPr>
              <a:t>Many</a:t>
            </a:r>
            <a:r>
              <a:rPr lang="it-IT" sz="3300" dirty="0" smtClean="0">
                <a:solidFill>
                  <a:srgbClr val="FFC000"/>
                </a:solidFill>
                <a:latin typeface="Trebuchet MS" panose="020B0603020202020204" pitchFamily="34" charset="0"/>
              </a:rPr>
              <a:t> </a:t>
            </a:r>
            <a:r>
              <a:rPr lang="it-IT" sz="3300" dirty="0" err="1" smtClean="0">
                <a:solidFill>
                  <a:srgbClr val="FFC000"/>
                </a:solidFill>
                <a:latin typeface="Trebuchet MS" panose="020B0603020202020204" pitchFamily="34" charset="0"/>
              </a:rPr>
              <a:t>things</a:t>
            </a:r>
            <a:r>
              <a:rPr lang="it-IT" sz="3300" dirty="0" smtClean="0">
                <a:solidFill>
                  <a:srgbClr val="FFC000"/>
                </a:solidFill>
                <a:latin typeface="Trebuchet MS" panose="020B0603020202020204" pitchFamily="34" charset="0"/>
              </a:rPr>
              <a:t> </a:t>
            </a:r>
            <a:r>
              <a:rPr lang="it-IT" sz="3300" dirty="0" err="1" smtClean="0">
                <a:solidFill>
                  <a:srgbClr val="FFC000"/>
                </a:solidFill>
                <a:latin typeface="Trebuchet MS" panose="020B0603020202020204" pitchFamily="34" charset="0"/>
              </a:rPr>
              <a:t>have</a:t>
            </a:r>
            <a:r>
              <a:rPr lang="it-IT" sz="3300" dirty="0" smtClean="0">
                <a:solidFill>
                  <a:srgbClr val="FFC000"/>
                </a:solidFill>
                <a:latin typeface="Trebuchet MS" panose="020B0603020202020204" pitchFamily="34" charset="0"/>
              </a:rPr>
              <a:t> to </a:t>
            </a:r>
            <a:r>
              <a:rPr lang="it-IT" sz="3300" dirty="0" err="1" smtClean="0">
                <a:solidFill>
                  <a:srgbClr val="FFC000"/>
                </a:solidFill>
                <a:latin typeface="Trebuchet MS" panose="020B0603020202020204" pitchFamily="34" charset="0"/>
              </a:rPr>
              <a:t>change</a:t>
            </a:r>
            <a:r>
              <a:rPr lang="it-IT" sz="3300" dirty="0" smtClean="0">
                <a:solidFill>
                  <a:srgbClr val="FFC000"/>
                </a:solidFill>
                <a:latin typeface="Trebuchet MS" panose="020B0603020202020204" pitchFamily="34" charset="0"/>
              </a:rPr>
              <a:t> </a:t>
            </a:r>
            <a:r>
              <a:rPr lang="it-IT" sz="3300" dirty="0" err="1" smtClean="0">
                <a:solidFill>
                  <a:srgbClr val="FFC000"/>
                </a:solidFill>
                <a:latin typeface="Trebuchet MS" panose="020B0603020202020204" pitchFamily="34" charset="0"/>
              </a:rPr>
              <a:t>course</a:t>
            </a:r>
            <a:r>
              <a:rPr lang="it-IT" sz="3300" dirty="0" smtClean="0">
                <a:solidFill>
                  <a:srgbClr val="FFC000"/>
                </a:solidFill>
                <a:latin typeface="Trebuchet MS" panose="020B0603020202020204" pitchFamily="34" charset="0"/>
              </a:rPr>
              <a:t>, </a:t>
            </a:r>
          </a:p>
          <a:p>
            <a:pPr marL="0" algn="ctr"/>
            <a:r>
              <a:rPr lang="it-IT" sz="3300" dirty="0" err="1" smtClean="0">
                <a:solidFill>
                  <a:srgbClr val="FFC000"/>
                </a:solidFill>
                <a:latin typeface="Trebuchet MS" panose="020B0603020202020204" pitchFamily="34" charset="0"/>
              </a:rPr>
              <a:t>but</a:t>
            </a:r>
            <a:r>
              <a:rPr lang="it-IT" sz="3300" dirty="0" smtClean="0">
                <a:solidFill>
                  <a:srgbClr val="FFC000"/>
                </a:solidFill>
                <a:latin typeface="Trebuchet MS" panose="020B0603020202020204" pitchFamily="34" charset="0"/>
              </a:rPr>
              <a:t> </a:t>
            </a:r>
            <a:r>
              <a:rPr lang="it-IT" sz="3300" dirty="0" err="1" smtClean="0">
                <a:solidFill>
                  <a:srgbClr val="00B0F0"/>
                </a:solidFill>
                <a:latin typeface="Trebuchet MS" panose="020B0603020202020204" pitchFamily="34" charset="0"/>
              </a:rPr>
              <a:t>it</a:t>
            </a:r>
            <a:r>
              <a:rPr lang="it-IT" sz="3300" dirty="0" smtClean="0">
                <a:solidFill>
                  <a:srgbClr val="00B0F0"/>
                </a:solidFill>
                <a:latin typeface="Trebuchet MS" panose="020B0603020202020204" pitchFamily="34" charset="0"/>
              </a:rPr>
              <a:t> </a:t>
            </a:r>
            <a:r>
              <a:rPr lang="it-IT" sz="3300" dirty="0" err="1" smtClean="0">
                <a:solidFill>
                  <a:srgbClr val="00B0F0"/>
                </a:solidFill>
                <a:latin typeface="Trebuchet MS" panose="020B0603020202020204" pitchFamily="34" charset="0"/>
              </a:rPr>
              <a:t>is</a:t>
            </a:r>
            <a:r>
              <a:rPr lang="it-IT" sz="3300" dirty="0" smtClean="0">
                <a:solidFill>
                  <a:srgbClr val="00B0F0"/>
                </a:solidFill>
                <a:latin typeface="Trebuchet MS" panose="020B0603020202020204" pitchFamily="34" charset="0"/>
              </a:rPr>
              <a:t> </a:t>
            </a:r>
            <a:r>
              <a:rPr lang="it-IT" sz="3300" dirty="0" err="1" smtClean="0">
                <a:solidFill>
                  <a:srgbClr val="00B0F0"/>
                </a:solidFill>
                <a:latin typeface="Trebuchet MS" panose="020B0603020202020204" pitchFamily="34" charset="0"/>
              </a:rPr>
              <a:t>we</a:t>
            </a:r>
            <a:r>
              <a:rPr lang="it-IT" sz="3300" dirty="0" smtClean="0">
                <a:solidFill>
                  <a:srgbClr val="00B0F0"/>
                </a:solidFill>
                <a:latin typeface="Trebuchet MS" panose="020B0603020202020204" pitchFamily="34" charset="0"/>
              </a:rPr>
              <a:t> human </a:t>
            </a:r>
            <a:r>
              <a:rPr lang="it-IT" sz="3300" dirty="0" err="1" smtClean="0">
                <a:solidFill>
                  <a:srgbClr val="00B0F0"/>
                </a:solidFill>
                <a:latin typeface="Trebuchet MS" panose="020B0603020202020204" pitchFamily="34" charset="0"/>
              </a:rPr>
              <a:t>beings</a:t>
            </a:r>
            <a:r>
              <a:rPr lang="it-IT" sz="3300" dirty="0" smtClean="0">
                <a:solidFill>
                  <a:srgbClr val="00B0F0"/>
                </a:solidFill>
                <a:latin typeface="Trebuchet MS" panose="020B0603020202020204" pitchFamily="34" charset="0"/>
              </a:rPr>
              <a:t> </a:t>
            </a:r>
            <a:r>
              <a:rPr lang="it-IT" sz="3300" dirty="0" err="1" smtClean="0">
                <a:solidFill>
                  <a:srgbClr val="00B0F0"/>
                </a:solidFill>
                <a:latin typeface="Trebuchet MS" panose="020B0603020202020204" pitchFamily="34" charset="0"/>
              </a:rPr>
              <a:t>above</a:t>
            </a:r>
            <a:r>
              <a:rPr lang="it-IT" sz="3300" dirty="0" smtClean="0">
                <a:solidFill>
                  <a:srgbClr val="00B0F0"/>
                </a:solidFill>
                <a:latin typeface="Trebuchet MS" panose="020B0603020202020204" pitchFamily="34" charset="0"/>
              </a:rPr>
              <a:t> </a:t>
            </a:r>
            <a:r>
              <a:rPr lang="it-IT" sz="3300" dirty="0" err="1" smtClean="0">
                <a:solidFill>
                  <a:srgbClr val="00B0F0"/>
                </a:solidFill>
                <a:latin typeface="Trebuchet MS" panose="020B0603020202020204" pitchFamily="34" charset="0"/>
              </a:rPr>
              <a:t>all</a:t>
            </a:r>
            <a:r>
              <a:rPr lang="it-IT" sz="3300" dirty="0" smtClean="0">
                <a:solidFill>
                  <a:srgbClr val="00B0F0"/>
                </a:solidFill>
                <a:latin typeface="Trebuchet MS" panose="020B0603020202020204" pitchFamily="34" charset="0"/>
              </a:rPr>
              <a:t> </a:t>
            </a:r>
          </a:p>
          <a:p>
            <a:pPr marL="0" algn="ctr"/>
            <a:r>
              <a:rPr lang="it-IT" sz="3300" dirty="0" err="1" smtClean="0">
                <a:solidFill>
                  <a:srgbClr val="00B0F0"/>
                </a:solidFill>
                <a:latin typeface="Trebuchet MS" panose="020B0603020202020204" pitchFamily="34" charset="0"/>
              </a:rPr>
              <a:t>who</a:t>
            </a:r>
            <a:r>
              <a:rPr lang="it-IT" sz="3300" dirty="0" smtClean="0">
                <a:solidFill>
                  <a:srgbClr val="00B0F0"/>
                </a:solidFill>
                <a:latin typeface="Trebuchet MS" panose="020B0603020202020204" pitchFamily="34" charset="0"/>
              </a:rPr>
              <a:t> </a:t>
            </a:r>
            <a:r>
              <a:rPr lang="it-IT" sz="3300" dirty="0" err="1" smtClean="0">
                <a:solidFill>
                  <a:srgbClr val="00B0F0"/>
                </a:solidFill>
                <a:latin typeface="Trebuchet MS" panose="020B0603020202020204" pitchFamily="34" charset="0"/>
              </a:rPr>
              <a:t>need</a:t>
            </a:r>
            <a:r>
              <a:rPr lang="it-IT" sz="3300" dirty="0" smtClean="0">
                <a:solidFill>
                  <a:srgbClr val="00B0F0"/>
                </a:solidFill>
                <a:latin typeface="Trebuchet MS" panose="020B0603020202020204" pitchFamily="34" charset="0"/>
              </a:rPr>
              <a:t> to </a:t>
            </a:r>
            <a:r>
              <a:rPr lang="it-IT" sz="3300" dirty="0" err="1" smtClean="0">
                <a:solidFill>
                  <a:srgbClr val="00B0F0"/>
                </a:solidFill>
                <a:latin typeface="Trebuchet MS" panose="020B0603020202020204" pitchFamily="34" charset="0"/>
              </a:rPr>
              <a:t>change</a:t>
            </a:r>
            <a:r>
              <a:rPr lang="it-IT" sz="3300" dirty="0" smtClean="0">
                <a:solidFill>
                  <a:srgbClr val="FFC000"/>
                </a:solidFill>
                <a:latin typeface="Trebuchet MS" panose="020B0603020202020204" pitchFamily="34" charset="0"/>
              </a:rPr>
              <a:t>. … </a:t>
            </a:r>
          </a:p>
          <a:p>
            <a:pPr marL="0" algn="ctr"/>
            <a:endParaRPr lang="it-IT" sz="1200" dirty="0" smtClean="0">
              <a:solidFill>
                <a:srgbClr val="FFC000"/>
              </a:solidFill>
              <a:latin typeface="Trebuchet MS" panose="020B0603020202020204" pitchFamily="34" charset="0"/>
            </a:endParaRPr>
          </a:p>
          <a:p>
            <a:pPr marL="0" algn="ctr"/>
            <a:r>
              <a:rPr lang="it-IT" sz="3300" b="1" dirty="0" smtClean="0">
                <a:solidFill>
                  <a:srgbClr val="00B0F0"/>
                </a:solidFill>
                <a:latin typeface="Trebuchet MS" panose="020B0603020202020204" pitchFamily="34" charset="0"/>
              </a:rPr>
              <a:t>A </a:t>
            </a:r>
            <a:r>
              <a:rPr lang="it-IT" sz="3300" b="1" dirty="0" err="1" smtClean="0">
                <a:solidFill>
                  <a:srgbClr val="00B0F0"/>
                </a:solidFill>
                <a:latin typeface="Trebuchet MS" panose="020B0603020202020204" pitchFamily="34" charset="0"/>
              </a:rPr>
              <a:t>great</a:t>
            </a:r>
            <a:r>
              <a:rPr lang="it-IT" sz="3300" b="1" dirty="0" smtClean="0">
                <a:solidFill>
                  <a:srgbClr val="00B0F0"/>
                </a:solidFill>
                <a:latin typeface="Trebuchet MS" panose="020B0603020202020204" pitchFamily="34" charset="0"/>
              </a:rPr>
              <a:t> cultural, spiritual and educational </a:t>
            </a:r>
            <a:r>
              <a:rPr lang="it-IT" sz="3300" b="1" dirty="0" err="1" smtClean="0">
                <a:solidFill>
                  <a:srgbClr val="00B0F0"/>
                </a:solidFill>
                <a:latin typeface="Trebuchet MS" panose="020B0603020202020204" pitchFamily="34" charset="0"/>
              </a:rPr>
              <a:t>challenge</a:t>
            </a:r>
            <a:r>
              <a:rPr lang="it-IT" sz="3300" b="1" dirty="0" smtClean="0">
                <a:solidFill>
                  <a:srgbClr val="00B0F0"/>
                </a:solidFill>
                <a:latin typeface="Trebuchet MS" panose="020B0603020202020204" pitchFamily="34" charset="0"/>
              </a:rPr>
              <a:t> </a:t>
            </a:r>
            <a:r>
              <a:rPr lang="it-IT" sz="3300" b="1" dirty="0" err="1" smtClean="0">
                <a:solidFill>
                  <a:srgbClr val="00B0F0"/>
                </a:solidFill>
                <a:latin typeface="Trebuchet MS" panose="020B0603020202020204" pitchFamily="34" charset="0"/>
              </a:rPr>
              <a:t>stands</a:t>
            </a:r>
            <a:r>
              <a:rPr lang="it-IT" sz="3300" b="1" dirty="0" smtClean="0">
                <a:solidFill>
                  <a:srgbClr val="00B0F0"/>
                </a:solidFill>
                <a:latin typeface="Trebuchet MS" panose="020B0603020202020204" pitchFamily="34" charset="0"/>
              </a:rPr>
              <a:t> </a:t>
            </a:r>
            <a:r>
              <a:rPr lang="it-IT" sz="3300" b="1" dirty="0" err="1" smtClean="0">
                <a:solidFill>
                  <a:srgbClr val="00B0F0"/>
                </a:solidFill>
                <a:latin typeface="Trebuchet MS" panose="020B0603020202020204" pitchFamily="34" charset="0"/>
              </a:rPr>
              <a:t>before</a:t>
            </a:r>
            <a:r>
              <a:rPr lang="it-IT" sz="3300" b="1" dirty="0" smtClean="0">
                <a:solidFill>
                  <a:srgbClr val="00B0F0"/>
                </a:solidFill>
                <a:latin typeface="Trebuchet MS" panose="020B0603020202020204" pitchFamily="34" charset="0"/>
              </a:rPr>
              <a:t> </a:t>
            </a:r>
            <a:r>
              <a:rPr lang="it-IT" sz="3300" b="1" dirty="0" err="1" smtClean="0">
                <a:solidFill>
                  <a:srgbClr val="00B0F0"/>
                </a:solidFill>
                <a:latin typeface="Trebuchet MS" panose="020B0603020202020204" pitchFamily="34" charset="0"/>
              </a:rPr>
              <a:t>us</a:t>
            </a:r>
            <a:r>
              <a:rPr lang="it-IT" sz="3300" dirty="0" smtClean="0">
                <a:solidFill>
                  <a:srgbClr val="00B0F0"/>
                </a:solidFill>
                <a:latin typeface="Trebuchet MS" panose="020B0603020202020204" pitchFamily="34" charset="0"/>
              </a:rPr>
              <a:t>, </a:t>
            </a:r>
          </a:p>
          <a:p>
            <a:pPr marL="0" algn="ctr"/>
            <a:r>
              <a:rPr lang="it-IT" sz="3300" dirty="0" smtClean="0">
                <a:solidFill>
                  <a:srgbClr val="FFC000"/>
                </a:solidFill>
                <a:latin typeface="Trebuchet MS" panose="020B0603020202020204" pitchFamily="34" charset="0"/>
              </a:rPr>
              <a:t>and </a:t>
            </a:r>
            <a:r>
              <a:rPr lang="it-IT" sz="3300" dirty="0" err="1" smtClean="0">
                <a:solidFill>
                  <a:srgbClr val="FFC000"/>
                </a:solidFill>
                <a:latin typeface="Trebuchet MS" panose="020B0603020202020204" pitchFamily="34" charset="0"/>
              </a:rPr>
              <a:t>it</a:t>
            </a:r>
            <a:r>
              <a:rPr lang="it-IT" sz="3300" dirty="0" smtClean="0">
                <a:solidFill>
                  <a:srgbClr val="FFC000"/>
                </a:solidFill>
                <a:latin typeface="Trebuchet MS" panose="020B0603020202020204" pitchFamily="34" charset="0"/>
              </a:rPr>
              <a:t> </a:t>
            </a:r>
            <a:r>
              <a:rPr lang="it-IT" sz="3300" dirty="0" err="1" smtClean="0">
                <a:solidFill>
                  <a:srgbClr val="FFC000"/>
                </a:solidFill>
                <a:latin typeface="Trebuchet MS" panose="020B0603020202020204" pitchFamily="34" charset="0"/>
              </a:rPr>
              <a:t>will</a:t>
            </a:r>
            <a:r>
              <a:rPr lang="it-IT" sz="3300" dirty="0" smtClean="0">
                <a:solidFill>
                  <a:srgbClr val="FFC000"/>
                </a:solidFill>
                <a:latin typeface="Trebuchet MS" panose="020B0603020202020204" pitchFamily="34" charset="0"/>
              </a:rPr>
              <a:t> </a:t>
            </a:r>
            <a:r>
              <a:rPr lang="it-IT" sz="3300" dirty="0" err="1" smtClean="0">
                <a:solidFill>
                  <a:srgbClr val="FFC000"/>
                </a:solidFill>
                <a:latin typeface="Trebuchet MS" panose="020B0603020202020204" pitchFamily="34" charset="0"/>
              </a:rPr>
              <a:t>demand</a:t>
            </a:r>
            <a:r>
              <a:rPr lang="it-IT" sz="3300" dirty="0" smtClean="0">
                <a:solidFill>
                  <a:srgbClr val="FFC000"/>
                </a:solidFill>
                <a:latin typeface="Trebuchet MS" panose="020B0603020202020204" pitchFamily="34" charset="0"/>
              </a:rPr>
              <a:t> </a:t>
            </a:r>
            <a:r>
              <a:rPr lang="it-IT" sz="3300" dirty="0" err="1" smtClean="0">
                <a:solidFill>
                  <a:srgbClr val="FFC000"/>
                </a:solidFill>
                <a:latin typeface="Trebuchet MS" panose="020B0603020202020204" pitchFamily="34" charset="0"/>
              </a:rPr>
              <a:t>that</a:t>
            </a:r>
            <a:r>
              <a:rPr lang="it-IT" sz="3300" dirty="0" smtClean="0">
                <a:solidFill>
                  <a:srgbClr val="FFC000"/>
                </a:solidFill>
                <a:latin typeface="Trebuchet MS" panose="020B0603020202020204" pitchFamily="34" charset="0"/>
              </a:rPr>
              <a:t> </a:t>
            </a:r>
            <a:r>
              <a:rPr lang="it-IT" sz="3300" dirty="0" err="1" smtClean="0">
                <a:solidFill>
                  <a:srgbClr val="FFC000"/>
                </a:solidFill>
                <a:latin typeface="Trebuchet MS" panose="020B0603020202020204" pitchFamily="34" charset="0"/>
              </a:rPr>
              <a:t>we</a:t>
            </a:r>
            <a:r>
              <a:rPr lang="it-IT" sz="3300" dirty="0" smtClean="0">
                <a:solidFill>
                  <a:srgbClr val="FFC000"/>
                </a:solidFill>
                <a:latin typeface="Trebuchet MS" panose="020B0603020202020204" pitchFamily="34" charset="0"/>
              </a:rPr>
              <a:t> set out </a:t>
            </a:r>
          </a:p>
          <a:p>
            <a:pPr marL="0" algn="ctr"/>
            <a:r>
              <a:rPr lang="it-IT" sz="3300" dirty="0" smtClean="0">
                <a:solidFill>
                  <a:srgbClr val="FFC000"/>
                </a:solidFill>
                <a:latin typeface="Trebuchet MS" panose="020B0603020202020204" pitchFamily="34" charset="0"/>
              </a:rPr>
              <a:t>on the long </a:t>
            </a:r>
            <a:r>
              <a:rPr lang="it-IT" sz="3300" dirty="0" err="1" smtClean="0">
                <a:solidFill>
                  <a:srgbClr val="FFC000"/>
                </a:solidFill>
                <a:latin typeface="Trebuchet MS" panose="020B0603020202020204" pitchFamily="34" charset="0"/>
              </a:rPr>
              <a:t>path</a:t>
            </a:r>
            <a:r>
              <a:rPr lang="it-IT" sz="3300" dirty="0" smtClean="0">
                <a:solidFill>
                  <a:srgbClr val="FFC000"/>
                </a:solidFill>
                <a:latin typeface="Trebuchet MS" panose="020B0603020202020204" pitchFamily="34" charset="0"/>
              </a:rPr>
              <a:t> of </a:t>
            </a:r>
            <a:r>
              <a:rPr lang="it-IT" sz="3300" dirty="0" err="1" smtClean="0">
                <a:solidFill>
                  <a:srgbClr val="FFC000"/>
                </a:solidFill>
                <a:latin typeface="Trebuchet MS" panose="020B0603020202020204" pitchFamily="34" charset="0"/>
              </a:rPr>
              <a:t>renewal</a:t>
            </a:r>
            <a:r>
              <a:rPr lang="it-IT" sz="3300" dirty="0" smtClean="0">
                <a:solidFill>
                  <a:srgbClr val="FFC000"/>
                </a:solidFill>
                <a:latin typeface="Trebuchet MS" panose="020B0603020202020204" pitchFamily="34" charset="0"/>
              </a:rPr>
              <a:t>. </a:t>
            </a:r>
            <a:endParaRPr lang="it-IT" sz="3300" dirty="0">
              <a:solidFill>
                <a:srgbClr val="FFC000"/>
              </a:solidFill>
              <a:latin typeface="Trebuchet MS" panose="020B0603020202020204" pitchFamily="34" charset="0"/>
            </a:endParaRPr>
          </a:p>
          <a:p>
            <a:pPr marL="0" algn="ctr"/>
            <a:endParaRPr lang="it-IT" sz="1200" dirty="0" smtClean="0">
              <a:solidFill>
                <a:srgbClr val="00B0F0"/>
              </a:solidFill>
            </a:endParaRPr>
          </a:p>
          <a:p>
            <a:pPr marL="0" algn="ctr"/>
            <a:r>
              <a:rPr lang="it-IT" sz="2400" dirty="0" smtClean="0">
                <a:solidFill>
                  <a:srgbClr val="00B0F0"/>
                </a:solidFill>
              </a:rPr>
              <a:t>(</a:t>
            </a:r>
            <a:r>
              <a:rPr lang="it-IT" sz="2400" dirty="0" err="1" smtClean="0">
                <a:solidFill>
                  <a:srgbClr val="00B0F0"/>
                </a:solidFill>
                <a:latin typeface="Arial" panose="020B0604020202020204" pitchFamily="34" charset="0"/>
              </a:rPr>
              <a:t>Laudato</a:t>
            </a:r>
            <a:r>
              <a:rPr lang="it-IT" sz="2400" dirty="0" smtClean="0">
                <a:solidFill>
                  <a:srgbClr val="00B0F0"/>
                </a:solidFill>
                <a:latin typeface="Arial" panose="020B0604020202020204" pitchFamily="34" charset="0"/>
              </a:rPr>
              <a:t> </a:t>
            </a:r>
            <a:r>
              <a:rPr lang="it-IT" sz="2400" dirty="0" err="1">
                <a:solidFill>
                  <a:srgbClr val="00B0F0"/>
                </a:solidFill>
                <a:latin typeface="Arial" panose="020B0604020202020204" pitchFamily="34" charset="0"/>
              </a:rPr>
              <a:t>Si’</a:t>
            </a:r>
            <a:r>
              <a:rPr lang="it-IT" sz="2400" dirty="0">
                <a:solidFill>
                  <a:srgbClr val="00B0F0"/>
                </a:solidFill>
                <a:latin typeface="Arial" panose="020B0604020202020204" pitchFamily="34" charset="0"/>
              </a:rPr>
              <a:t>, 202</a:t>
            </a:r>
            <a:r>
              <a:rPr lang="it-IT" sz="2400" dirty="0">
                <a:solidFill>
                  <a:srgbClr val="00B0F0"/>
                </a:solidFill>
              </a:rPr>
              <a:t>)</a:t>
            </a:r>
            <a:endParaRPr lang="it-IT" sz="2400" dirty="0">
              <a:solidFill>
                <a:srgbClr val="00B0F0"/>
              </a:solidFill>
              <a:latin typeface="Trebuchet MS" panose="020B0603020202020204" pitchFamily="34" charset="0"/>
            </a:endParaRPr>
          </a:p>
          <a:p>
            <a:pPr marL="0"/>
            <a:endParaRPr lang="it-IT" sz="3300" dirty="0">
              <a:solidFill>
                <a:srgbClr val="002060"/>
              </a:solidFill>
              <a:latin typeface="Trebuchet MS" panose="020B0603020202020204" pitchFamily="34" charset="0"/>
            </a:endParaRPr>
          </a:p>
          <a:p>
            <a:pPr marL="0"/>
            <a:endParaRPr lang="en-GB" sz="3300" dirty="0">
              <a:solidFill>
                <a:srgbClr val="002060"/>
              </a:solidFill>
              <a:latin typeface="Trebuchet MS" panose="020B0603020202020204" pitchFamily="34" charset="0"/>
            </a:endParaRPr>
          </a:p>
        </p:txBody>
      </p:sp>
    </p:spTree>
    <p:extLst>
      <p:ext uri="{BB962C8B-B14F-4D97-AF65-F5344CB8AC3E}">
        <p14:creationId xmlns:p14="http://schemas.microsoft.com/office/powerpoint/2010/main" val="30148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548680"/>
            <a:ext cx="9144000" cy="5832648"/>
          </a:xfrm>
        </p:spPr>
        <p:txBody>
          <a:bodyPr>
            <a:noAutofit/>
          </a:bodyPr>
          <a:lstStyle/>
          <a:p>
            <a:pPr algn="ctr"/>
            <a:r>
              <a:rPr lang="en-GB" sz="3200" dirty="0" smtClean="0">
                <a:solidFill>
                  <a:srgbClr val="00B0F0"/>
                </a:solidFill>
              </a:rPr>
              <a:t>Education </a:t>
            </a:r>
            <a:r>
              <a:rPr lang="en-GB" sz="3200" dirty="0">
                <a:solidFill>
                  <a:srgbClr val="00B0F0"/>
                </a:solidFill>
              </a:rPr>
              <a:t>in environmental re­sponsibility </a:t>
            </a:r>
            <a:endParaRPr lang="en-GB" sz="3200" dirty="0" smtClean="0">
              <a:solidFill>
                <a:srgbClr val="00B0F0"/>
              </a:solidFill>
            </a:endParaRPr>
          </a:p>
          <a:p>
            <a:pPr algn="ctr"/>
            <a:r>
              <a:rPr lang="en-GB" sz="3200" dirty="0" smtClean="0">
                <a:solidFill>
                  <a:srgbClr val="00B0F0"/>
                </a:solidFill>
              </a:rPr>
              <a:t>can </a:t>
            </a:r>
            <a:r>
              <a:rPr lang="en-GB" sz="3200" dirty="0">
                <a:solidFill>
                  <a:srgbClr val="00B0F0"/>
                </a:solidFill>
              </a:rPr>
              <a:t>encourage ways of acting which directly </a:t>
            </a:r>
            <a:endParaRPr lang="en-GB" sz="3200" dirty="0" smtClean="0">
              <a:solidFill>
                <a:srgbClr val="00B0F0"/>
              </a:solidFill>
            </a:endParaRPr>
          </a:p>
          <a:p>
            <a:pPr algn="ctr"/>
            <a:r>
              <a:rPr lang="en-GB" sz="3200" dirty="0" smtClean="0">
                <a:solidFill>
                  <a:srgbClr val="00B0F0"/>
                </a:solidFill>
              </a:rPr>
              <a:t>and </a:t>
            </a:r>
            <a:r>
              <a:rPr lang="en-GB" sz="3200" dirty="0">
                <a:solidFill>
                  <a:srgbClr val="00B0F0"/>
                </a:solidFill>
              </a:rPr>
              <a:t>significantly affect the world around us, </a:t>
            </a:r>
            <a:endParaRPr lang="en-GB" sz="3200" dirty="0" smtClean="0">
              <a:solidFill>
                <a:srgbClr val="00B0F0"/>
              </a:solidFill>
            </a:endParaRPr>
          </a:p>
          <a:p>
            <a:pPr algn="ctr"/>
            <a:r>
              <a:rPr lang="en-GB" sz="3200" dirty="0" smtClean="0"/>
              <a:t>such </a:t>
            </a:r>
            <a:r>
              <a:rPr lang="en-GB" sz="3200" dirty="0"/>
              <a:t>as avoiding the use of plastic and paper, reducing water consumption, separating refuse, cooking only what can reasonably be consumed, showing care for other living beings, </a:t>
            </a:r>
            <a:endParaRPr lang="en-GB" sz="3200" dirty="0" smtClean="0"/>
          </a:p>
          <a:p>
            <a:pPr algn="ctr"/>
            <a:r>
              <a:rPr lang="en-GB" sz="3200" dirty="0" smtClean="0"/>
              <a:t>using </a:t>
            </a:r>
            <a:r>
              <a:rPr lang="en-GB" sz="3200" dirty="0"/>
              <a:t>public transport or car-pooling, </a:t>
            </a:r>
            <a:endParaRPr lang="en-GB" sz="3200" dirty="0" smtClean="0"/>
          </a:p>
          <a:p>
            <a:pPr algn="ctr"/>
            <a:r>
              <a:rPr lang="en-GB" sz="3200" dirty="0" smtClean="0"/>
              <a:t>planting </a:t>
            </a:r>
            <a:r>
              <a:rPr lang="en-GB" sz="3200" dirty="0"/>
              <a:t>trees, </a:t>
            </a:r>
            <a:r>
              <a:rPr lang="en-GB" sz="3200" dirty="0" smtClean="0"/>
              <a:t>turning </a:t>
            </a:r>
            <a:r>
              <a:rPr lang="en-GB" sz="3200" dirty="0"/>
              <a:t>off unnecessary lights, </a:t>
            </a:r>
            <a:endParaRPr lang="en-GB" sz="3200" dirty="0" smtClean="0"/>
          </a:p>
          <a:p>
            <a:pPr algn="ctr"/>
            <a:r>
              <a:rPr lang="en-GB" sz="3200" dirty="0" smtClean="0"/>
              <a:t>or </a:t>
            </a:r>
            <a:r>
              <a:rPr lang="en-GB" sz="3200" dirty="0"/>
              <a:t>any number of oth­er practices. </a:t>
            </a:r>
            <a:endParaRPr lang="it-IT" sz="3200" dirty="0"/>
          </a:p>
          <a:p>
            <a:pPr algn="ctr"/>
            <a:r>
              <a:rPr lang="en-GB" sz="3200" dirty="0"/>
              <a:t> </a:t>
            </a:r>
            <a:r>
              <a:rPr lang="it-IT" sz="2400" dirty="0" smtClean="0">
                <a:solidFill>
                  <a:srgbClr val="00B0F0"/>
                </a:solidFill>
              </a:rPr>
              <a:t>(</a:t>
            </a:r>
            <a:r>
              <a:rPr lang="it-IT" sz="2400" dirty="0" err="1">
                <a:solidFill>
                  <a:srgbClr val="00B0F0"/>
                </a:solidFill>
                <a:latin typeface="Arial" panose="020B0604020202020204" pitchFamily="34" charset="0"/>
              </a:rPr>
              <a:t>Laudato</a:t>
            </a:r>
            <a:r>
              <a:rPr lang="it-IT" sz="2400" dirty="0">
                <a:solidFill>
                  <a:srgbClr val="00B0F0"/>
                </a:solidFill>
                <a:latin typeface="Arial" panose="020B0604020202020204" pitchFamily="34" charset="0"/>
              </a:rPr>
              <a:t> </a:t>
            </a:r>
            <a:r>
              <a:rPr lang="it-IT" sz="2400" dirty="0" err="1">
                <a:solidFill>
                  <a:srgbClr val="00B0F0"/>
                </a:solidFill>
                <a:latin typeface="Arial" panose="020B0604020202020204" pitchFamily="34" charset="0"/>
              </a:rPr>
              <a:t>Si’</a:t>
            </a:r>
            <a:r>
              <a:rPr lang="it-IT" sz="2400" dirty="0">
                <a:solidFill>
                  <a:srgbClr val="00B0F0"/>
                </a:solidFill>
                <a:latin typeface="Arial" panose="020B0604020202020204" pitchFamily="34" charset="0"/>
              </a:rPr>
              <a:t>, 211</a:t>
            </a:r>
            <a:r>
              <a:rPr lang="it-IT" sz="2400" dirty="0">
                <a:solidFill>
                  <a:srgbClr val="00B0F0"/>
                </a:solidFill>
              </a:rPr>
              <a:t>)</a:t>
            </a:r>
            <a:endParaRPr lang="it-IT" sz="2400" dirty="0">
              <a:solidFill>
                <a:srgbClr val="00B0F0"/>
              </a:solidFill>
              <a:latin typeface="Trebuchet MS" panose="020B0603020202020204" pitchFamily="34" charset="0"/>
            </a:endParaRPr>
          </a:p>
          <a:p>
            <a:pPr marL="0"/>
            <a:endParaRPr lang="it-IT" sz="3300" dirty="0">
              <a:solidFill>
                <a:srgbClr val="002060"/>
              </a:solidFill>
              <a:latin typeface="Trebuchet MS" panose="020B0603020202020204" pitchFamily="34" charset="0"/>
            </a:endParaRPr>
          </a:p>
          <a:p>
            <a:pPr marL="0"/>
            <a:endParaRPr lang="en-GB" sz="3300" dirty="0">
              <a:solidFill>
                <a:srgbClr val="002060"/>
              </a:solidFill>
              <a:latin typeface="Trebuchet MS" panose="020B0603020202020204" pitchFamily="34" charset="0"/>
            </a:endParaRPr>
          </a:p>
        </p:txBody>
      </p:sp>
    </p:spTree>
    <p:extLst>
      <p:ext uri="{BB962C8B-B14F-4D97-AF65-F5344CB8AC3E}">
        <p14:creationId xmlns:p14="http://schemas.microsoft.com/office/powerpoint/2010/main" val="404703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iocesi di Padova: Angolo NSdV su “Laudato Sì, curare la casa comune per  sentire l'amore del Creatore” | Rete interdiocesana Nuovi stili di vi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
            <a:ext cx="77087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77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udato si'”: un anno di educazione ambientale nelle escolinhas - Missione  Mafui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12776"/>
            <a:ext cx="6984776"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66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857250"/>
            <a:ext cx="9144000" cy="4887532"/>
          </a:xfrm>
        </p:spPr>
        <p:txBody>
          <a:bodyPr>
            <a:noAutofit/>
          </a:bodyPr>
          <a:lstStyle/>
          <a:p>
            <a:pPr marL="0"/>
            <a:endParaRPr lang="en-GB" sz="3300" b="1" dirty="0"/>
          </a:p>
          <a:p>
            <a:pPr marL="0"/>
            <a:endParaRPr lang="en-GB" sz="3300" b="1"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100" y="260648"/>
            <a:ext cx="7943801" cy="6381328"/>
          </a:xfrm>
          <a:prstGeom prst="rect">
            <a:avLst/>
          </a:prstGeom>
        </p:spPr>
      </p:pic>
    </p:spTree>
    <p:extLst>
      <p:ext uri="{BB962C8B-B14F-4D97-AF65-F5344CB8AC3E}">
        <p14:creationId xmlns:p14="http://schemas.microsoft.com/office/powerpoint/2010/main" val="92646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857250"/>
            <a:ext cx="9144000" cy="4887532"/>
          </a:xfrm>
        </p:spPr>
        <p:txBody>
          <a:bodyPr>
            <a:noAutofit/>
          </a:bodyPr>
          <a:lstStyle/>
          <a:p>
            <a:pPr marL="0"/>
            <a:endParaRPr lang="en-GB" sz="3300" b="1" dirty="0"/>
          </a:p>
          <a:p>
            <a:pPr marL="0"/>
            <a:r>
              <a:rPr lang="en-GB" sz="3300" b="1" dirty="0">
                <a:solidFill>
                  <a:srgbClr val="002060"/>
                </a:solidFill>
              </a:rPr>
              <a:t> </a:t>
            </a:r>
            <a:endParaRPr lang="it-IT" sz="3300" dirty="0">
              <a:solidFill>
                <a:srgbClr val="002060"/>
              </a:solidFill>
            </a:endParaRPr>
          </a:p>
          <a:p>
            <a:pPr marL="0"/>
            <a:endParaRPr lang="it-IT" sz="3300" dirty="0">
              <a:latin typeface="Times New Roman" panose="02020603050405020304" pitchFamily="18" charset="0"/>
              <a:cs typeface="Times New Roman" panose="02020603050405020304" pitchFamily="18" charset="0"/>
            </a:endParaRPr>
          </a:p>
          <a:p>
            <a:pPr marL="0"/>
            <a:endParaRPr lang="en-GB" sz="3300" dirty="0">
              <a:solidFill>
                <a:srgbClr val="002060"/>
              </a:solidFill>
              <a:latin typeface="Trebuchet MS" panose="020B0603020202020204" pitchFamily="34" charset="0"/>
            </a:endParaRPr>
          </a:p>
        </p:txBody>
      </p:sp>
      <p:sp>
        <p:nvSpPr>
          <p:cNvPr id="4" name="Segnaposto testo  3"/>
          <p:cNvSpPr>
            <a:spLocks noGrp="1"/>
          </p:cNvSpPr>
          <p:nvPr>
            <p:ph type="body" sz="half" idx="2"/>
          </p:nvPr>
        </p:nvSpPr>
        <p:spPr>
          <a:xfrm>
            <a:off x="1907704" y="620688"/>
            <a:ext cx="6480720" cy="2931790"/>
          </a:xfrm>
        </p:spPr>
        <p:txBody>
          <a:bodyPr>
            <a:normAutofit/>
          </a:bodyPr>
          <a:lstStyle/>
          <a:p>
            <a:pPr marL="68580" indent="0">
              <a:buNone/>
            </a:pPr>
            <a:r>
              <a:rPr lang="en-US" sz="4400" dirty="0">
                <a:solidFill>
                  <a:srgbClr val="FFFF00"/>
                </a:solidFill>
              </a:rPr>
              <a:t>THE GREAT </a:t>
            </a:r>
            <a:endParaRPr lang="en-US" sz="4400" dirty="0" smtClean="0">
              <a:solidFill>
                <a:srgbClr val="FFFF00"/>
              </a:solidFill>
            </a:endParaRPr>
          </a:p>
          <a:p>
            <a:pPr marL="68580" indent="0">
              <a:buNone/>
            </a:pPr>
            <a:r>
              <a:rPr lang="en-US" sz="4400" dirty="0" smtClean="0">
                <a:solidFill>
                  <a:srgbClr val="00B0F0"/>
                </a:solidFill>
              </a:rPr>
              <a:t>URGENCY </a:t>
            </a:r>
            <a:r>
              <a:rPr lang="en-US" sz="4400" dirty="0">
                <a:solidFill>
                  <a:srgbClr val="FFFF00"/>
                </a:solidFill>
              </a:rPr>
              <a:t>TO </a:t>
            </a:r>
            <a:r>
              <a:rPr lang="en-US" sz="4400" dirty="0" smtClean="0">
                <a:solidFill>
                  <a:srgbClr val="FFFF00"/>
                </a:solidFill>
              </a:rPr>
              <a:t>ACT</a:t>
            </a:r>
          </a:p>
          <a:p>
            <a:pPr marL="68580" indent="0">
              <a:buNone/>
            </a:pPr>
            <a:endParaRPr lang="en-US" sz="4400" dirty="0">
              <a:solidFill>
                <a:srgbClr val="FFFF00"/>
              </a:solidFill>
            </a:endParaRPr>
          </a:p>
          <a:p>
            <a:pPr marL="68580" indent="0">
              <a:buNone/>
            </a:pPr>
            <a:endParaRPr lang="en-US" sz="4050" dirty="0">
              <a:solidFill>
                <a:srgbClr val="FFFF00"/>
              </a:solidFill>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708920"/>
            <a:ext cx="6192688" cy="4149080"/>
          </a:xfrm>
          <a:prstGeom prst="rect">
            <a:avLst/>
          </a:prstGeom>
        </p:spPr>
      </p:pic>
    </p:spTree>
    <p:extLst>
      <p:ext uri="{BB962C8B-B14F-4D97-AF65-F5344CB8AC3E}">
        <p14:creationId xmlns:p14="http://schemas.microsoft.com/office/powerpoint/2010/main" val="422415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43001" y="1500188"/>
            <a:ext cx="6858000" cy="3665649"/>
          </a:xfrm>
        </p:spPr>
        <p:txBody>
          <a:bodyPr>
            <a:noAutofit/>
          </a:bodyPr>
          <a:lstStyle/>
          <a:p>
            <a:pPr marL="0"/>
            <a:r>
              <a:rPr lang="en-GB" sz="2475" dirty="0"/>
              <a:t> </a:t>
            </a:r>
            <a:endParaRPr lang="it-IT" sz="2475" dirty="0"/>
          </a:p>
          <a:p>
            <a:pPr marL="0" algn="ctr"/>
            <a:endParaRPr lang="it-IT" sz="2475" dirty="0">
              <a:solidFill>
                <a:srgbClr val="002060"/>
              </a:solidFill>
            </a:endParaRPr>
          </a:p>
          <a:p>
            <a:pPr marL="0"/>
            <a:endParaRPr lang="it-IT" sz="2475" dirty="0">
              <a:latin typeface="Times New Roman" panose="02020603050405020304" pitchFamily="18" charset="0"/>
              <a:cs typeface="Times New Roman" panose="02020603050405020304" pitchFamily="18" charset="0"/>
            </a:endParaRPr>
          </a:p>
        </p:txBody>
      </p:sp>
      <p:sp>
        <p:nvSpPr>
          <p:cNvPr id="5" name="AutoShape 6" descr="United Nations"/>
          <p:cNvSpPr>
            <a:spLocks noChangeAspect="1" noChangeArrowheads="1"/>
          </p:cNvSpPr>
          <p:nvPr/>
        </p:nvSpPr>
        <p:spPr bwMode="auto">
          <a:xfrm>
            <a:off x="307974" y="7937"/>
            <a:ext cx="879649" cy="18368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10" descr="United Nati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1052736"/>
            <a:ext cx="6957391" cy="4896544"/>
          </a:xfrm>
          <a:prstGeom prst="rect">
            <a:avLst/>
          </a:prstGeom>
        </p:spPr>
      </p:pic>
    </p:spTree>
    <p:extLst>
      <p:ext uri="{BB962C8B-B14F-4D97-AF65-F5344CB8AC3E}">
        <p14:creationId xmlns:p14="http://schemas.microsoft.com/office/powerpoint/2010/main" val="313988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404664"/>
            <a:ext cx="5184576" cy="6192687"/>
          </a:xfrm>
          <a:prstGeom prst="rect">
            <a:avLst/>
          </a:prstGeom>
        </p:spPr>
      </p:pic>
    </p:spTree>
    <p:extLst>
      <p:ext uri="{BB962C8B-B14F-4D97-AF65-F5344CB8AC3E}">
        <p14:creationId xmlns:p14="http://schemas.microsoft.com/office/powerpoint/2010/main" val="330913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857250"/>
            <a:ext cx="9144000" cy="4887532"/>
          </a:xfrm>
        </p:spPr>
        <p:txBody>
          <a:bodyPr>
            <a:noAutofit/>
          </a:bodyPr>
          <a:lstStyle/>
          <a:p>
            <a:pPr marL="0"/>
            <a:endParaRPr lang="en-GB" sz="3300" b="1" dirty="0"/>
          </a:p>
          <a:p>
            <a:pPr marL="0"/>
            <a:r>
              <a:rPr lang="en-GB" sz="3300" b="1" dirty="0">
                <a:solidFill>
                  <a:srgbClr val="002060"/>
                </a:solidFill>
              </a:rPr>
              <a:t> </a:t>
            </a:r>
            <a:endParaRPr lang="it-IT" sz="3300" dirty="0">
              <a:solidFill>
                <a:srgbClr val="002060"/>
              </a:solidFill>
            </a:endParaRPr>
          </a:p>
          <a:p>
            <a:pPr marL="0"/>
            <a:endParaRPr lang="it-IT" sz="3300" dirty="0">
              <a:latin typeface="Times New Roman" panose="02020603050405020304" pitchFamily="18" charset="0"/>
              <a:cs typeface="Times New Roman" panose="02020603050405020304" pitchFamily="18" charset="0"/>
            </a:endParaRPr>
          </a:p>
          <a:p>
            <a:pPr marL="0"/>
            <a:endParaRPr lang="en-GB" sz="3300" dirty="0">
              <a:solidFill>
                <a:srgbClr val="002060"/>
              </a:solidFill>
              <a:latin typeface="Trebuchet MS" panose="020B0603020202020204" pitchFamily="34" charset="0"/>
            </a:endParaRPr>
          </a:p>
        </p:txBody>
      </p:sp>
      <p:sp>
        <p:nvSpPr>
          <p:cNvPr id="4" name="Segnaposto testo  3"/>
          <p:cNvSpPr>
            <a:spLocks noGrp="1"/>
          </p:cNvSpPr>
          <p:nvPr>
            <p:ph type="body" sz="half" idx="2"/>
          </p:nvPr>
        </p:nvSpPr>
        <p:spPr>
          <a:xfrm>
            <a:off x="323528" y="282335"/>
            <a:ext cx="8640960" cy="2931790"/>
          </a:xfrm>
        </p:spPr>
        <p:txBody>
          <a:bodyPr>
            <a:normAutofit/>
          </a:bodyPr>
          <a:lstStyle/>
          <a:p>
            <a:pPr marL="68580" indent="0" algn="ctr">
              <a:buNone/>
            </a:pPr>
            <a:r>
              <a:rPr lang="en-GB" sz="3600" dirty="0">
                <a:solidFill>
                  <a:srgbClr val="FFC000"/>
                </a:solidFill>
              </a:rPr>
              <a:t>“What kind of world do we want to leave </a:t>
            </a:r>
            <a:r>
              <a:rPr lang="en-GB" sz="3600" dirty="0" smtClean="0">
                <a:solidFill>
                  <a:srgbClr val="FFC000"/>
                </a:solidFill>
              </a:rPr>
              <a:t>to </a:t>
            </a:r>
            <a:r>
              <a:rPr lang="en-GB" sz="3600" dirty="0">
                <a:solidFill>
                  <a:srgbClr val="00B0F0"/>
                </a:solidFill>
              </a:rPr>
              <a:t>those who come after us</a:t>
            </a:r>
            <a:r>
              <a:rPr lang="en-GB" sz="3600" dirty="0">
                <a:solidFill>
                  <a:srgbClr val="FFC000"/>
                </a:solidFill>
              </a:rPr>
              <a:t>, </a:t>
            </a:r>
            <a:br>
              <a:rPr lang="en-GB" sz="3600" dirty="0">
                <a:solidFill>
                  <a:srgbClr val="FFC000"/>
                </a:solidFill>
              </a:rPr>
            </a:br>
            <a:r>
              <a:rPr lang="en-GB" sz="3600" dirty="0">
                <a:solidFill>
                  <a:srgbClr val="FFC000"/>
                </a:solidFill>
              </a:rPr>
              <a:t>to children who are now growing up?” </a:t>
            </a:r>
            <a:r>
              <a:rPr lang="en-GB" sz="4000" dirty="0" smtClean="0">
                <a:solidFill>
                  <a:srgbClr val="FFC000"/>
                </a:solidFill>
              </a:rPr>
              <a:t> </a:t>
            </a:r>
            <a:r>
              <a:rPr lang="en-GB" sz="2800" dirty="0" smtClean="0">
                <a:solidFill>
                  <a:srgbClr val="00B0F0"/>
                </a:solidFill>
              </a:rPr>
              <a:t>(</a:t>
            </a:r>
            <a:r>
              <a:rPr lang="en-GB" sz="2800" dirty="0" err="1">
                <a:solidFill>
                  <a:srgbClr val="00B0F0"/>
                </a:solidFill>
              </a:rPr>
              <a:t>Laudato</a:t>
            </a:r>
            <a:r>
              <a:rPr lang="en-GB" sz="2800" dirty="0">
                <a:solidFill>
                  <a:srgbClr val="00B0F0"/>
                </a:solidFill>
              </a:rPr>
              <a:t> </a:t>
            </a:r>
            <a:r>
              <a:rPr lang="en-GB" sz="2800" dirty="0" err="1">
                <a:solidFill>
                  <a:srgbClr val="00B0F0"/>
                </a:solidFill>
              </a:rPr>
              <a:t>si</a:t>
            </a:r>
            <a:r>
              <a:rPr lang="en-GB" sz="2800" dirty="0">
                <a:solidFill>
                  <a:srgbClr val="00B0F0"/>
                </a:solidFill>
              </a:rPr>
              <a:t>’, 160)</a:t>
            </a:r>
            <a:endParaRPr lang="en-US" sz="2800" dirty="0">
              <a:solidFill>
                <a:srgbClr val="00B0F0"/>
              </a:solidFill>
            </a:endParaRPr>
          </a:p>
          <a:p>
            <a:pPr marL="68580" indent="0">
              <a:buNone/>
            </a:pPr>
            <a:endParaRPr lang="en-US" sz="4050" dirty="0">
              <a:solidFill>
                <a:srgbClr val="FFFF00"/>
              </a:solidFill>
            </a:endParaRPr>
          </a:p>
        </p:txBody>
      </p:sp>
      <p:pic>
        <p:nvPicPr>
          <p:cNvPr id="5" name="Segnaposto immagine 8" descr="Tre bambini in impermeabile che si tengono per mano e giocano in giardino" title="Immagine di esempio"/>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15616" y="2969568"/>
            <a:ext cx="6696744" cy="3888432"/>
          </a:xfrm>
          <a:prstGeom prst="rect">
            <a:avLst/>
          </a:prstGeom>
        </p:spPr>
      </p:pic>
    </p:spTree>
    <p:extLst>
      <p:ext uri="{BB962C8B-B14F-4D97-AF65-F5344CB8AC3E}">
        <p14:creationId xmlns:p14="http://schemas.microsoft.com/office/powerpoint/2010/main" val="414915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332656"/>
            <a:ext cx="8435280" cy="6085288"/>
          </a:xfrm>
        </p:spPr>
        <p:txBody>
          <a:bodyPr/>
          <a:lstStyle/>
          <a:p>
            <a:r>
              <a:rPr lang="en-GB" sz="3200" dirty="0" smtClean="0">
                <a:effectLst/>
              </a:rPr>
              <a:t/>
            </a:r>
            <a:br>
              <a:rPr lang="en-GB" sz="3200" dirty="0" smtClean="0">
                <a:effectLst/>
              </a:rPr>
            </a:br>
            <a:endParaRPr lang="it-IT" sz="2400" dirty="0">
              <a:solidFill>
                <a:srgbClr val="00B0F0"/>
              </a:solidFill>
              <a:effectLst/>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352"/>
            <a:ext cx="9144000" cy="5797296"/>
          </a:xfrm>
          <a:prstGeom prst="rect">
            <a:avLst/>
          </a:prstGeom>
        </p:spPr>
      </p:pic>
    </p:spTree>
    <p:extLst>
      <p:ext uri="{BB962C8B-B14F-4D97-AF65-F5344CB8AC3E}">
        <p14:creationId xmlns:p14="http://schemas.microsoft.com/office/powerpoint/2010/main" val="32476774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945" y="3125089"/>
            <a:ext cx="8435280" cy="6085288"/>
          </a:xfrm>
        </p:spPr>
        <p:txBody>
          <a:bodyPr/>
          <a:lstStyle/>
          <a:p>
            <a:r>
              <a:rPr lang="en-GB" sz="3600" b="1" dirty="0">
                <a:effectLst/>
              </a:rPr>
              <a:t>C</a:t>
            </a:r>
            <a:r>
              <a:rPr lang="en-GB" sz="3600" b="1" dirty="0" smtClean="0">
                <a:effectLst/>
              </a:rPr>
              <a:t>aring </a:t>
            </a:r>
            <a:r>
              <a:rPr lang="en-GB" sz="3600" b="1" dirty="0">
                <a:effectLst/>
              </a:rPr>
              <a:t>for our common </a:t>
            </a:r>
            <a:r>
              <a:rPr lang="en-GB" sz="3600" b="1" dirty="0" smtClean="0">
                <a:effectLst/>
              </a:rPr>
              <a:t>home</a:t>
            </a:r>
            <a:br>
              <a:rPr lang="en-GB" sz="3600" b="1" dirty="0" smtClean="0">
                <a:effectLst/>
              </a:rPr>
            </a:br>
            <a:r>
              <a:rPr lang="en-GB" sz="3600" b="1" dirty="0" smtClean="0">
                <a:effectLst/>
              </a:rPr>
              <a:t>is </a:t>
            </a:r>
            <a:r>
              <a:rPr lang="en-GB" sz="3600" b="1" dirty="0" smtClean="0">
                <a:solidFill>
                  <a:srgbClr val="00B0F0"/>
                </a:solidFill>
                <a:effectLst/>
              </a:rPr>
              <a:t>our original </a:t>
            </a:r>
            <a:r>
              <a:rPr lang="en-GB" sz="3600" b="1" dirty="0">
                <a:solidFill>
                  <a:srgbClr val="00B0F0"/>
                </a:solidFill>
                <a:effectLst/>
              </a:rPr>
              <a:t>vocation </a:t>
            </a:r>
            <a:r>
              <a:rPr lang="en-GB" sz="3600" b="1" dirty="0" smtClean="0">
                <a:solidFill>
                  <a:srgbClr val="00B0F0"/>
                </a:solidFill>
                <a:effectLst/>
              </a:rPr>
              <a:t/>
            </a:r>
            <a:br>
              <a:rPr lang="en-GB" sz="3600" b="1" dirty="0" smtClean="0">
                <a:solidFill>
                  <a:srgbClr val="00B0F0"/>
                </a:solidFill>
                <a:effectLst/>
              </a:rPr>
            </a:br>
            <a:r>
              <a:rPr lang="en-GB" sz="3600" b="1" dirty="0">
                <a:solidFill>
                  <a:srgbClr val="00B0F0"/>
                </a:solidFill>
                <a:effectLst/>
              </a:rPr>
              <a:t/>
            </a:r>
            <a:br>
              <a:rPr lang="en-GB" sz="3600" b="1" dirty="0">
                <a:solidFill>
                  <a:srgbClr val="00B0F0"/>
                </a:solidFill>
                <a:effectLst/>
              </a:rPr>
            </a:br>
            <a:r>
              <a:rPr lang="en-GB" sz="3600" dirty="0">
                <a:effectLst/>
              </a:rPr>
              <a:t>The stewardship of the earthly garden is the first and primary task entrusted to </a:t>
            </a:r>
            <a:r>
              <a:rPr lang="en-GB" sz="3600" dirty="0">
                <a:solidFill>
                  <a:srgbClr val="00B0F0"/>
                </a:solidFill>
                <a:effectLst/>
              </a:rPr>
              <a:t>Adam </a:t>
            </a:r>
            <a:r>
              <a:rPr lang="en-GB" sz="3600" dirty="0">
                <a:effectLst/>
              </a:rPr>
              <a:t>- the first human being, as we read in the creation narratives </a:t>
            </a:r>
            <a:r>
              <a:rPr lang="en-GB" sz="3600" dirty="0" smtClean="0">
                <a:effectLst/>
              </a:rPr>
              <a:t>in </a:t>
            </a:r>
            <a:r>
              <a:rPr lang="en-GB" sz="3600" dirty="0" smtClean="0">
                <a:solidFill>
                  <a:srgbClr val="00B0F0"/>
                </a:solidFill>
                <a:effectLst/>
              </a:rPr>
              <a:t>Genesis</a:t>
            </a:r>
            <a:r>
              <a:rPr lang="en-GB" sz="3600" dirty="0" smtClean="0">
                <a:effectLst/>
              </a:rPr>
              <a:t>. </a:t>
            </a:r>
            <a:br>
              <a:rPr lang="en-GB" sz="3600" dirty="0" smtClean="0">
                <a:effectLst/>
              </a:rPr>
            </a:br>
            <a:r>
              <a:rPr lang="en-GB" sz="3600" dirty="0">
                <a:effectLst/>
              </a:rPr>
              <a:t/>
            </a:r>
            <a:br>
              <a:rPr lang="en-GB" sz="3600" dirty="0">
                <a:effectLst/>
              </a:rPr>
            </a:br>
            <a:r>
              <a:rPr lang="en-GB" sz="3600" dirty="0" smtClean="0">
                <a:effectLst/>
              </a:rPr>
              <a:t>It </a:t>
            </a:r>
            <a:r>
              <a:rPr lang="en-GB" sz="3600" dirty="0">
                <a:effectLst/>
              </a:rPr>
              <a:t>is </a:t>
            </a:r>
            <a:r>
              <a:rPr lang="en-GB" sz="3600" dirty="0">
                <a:solidFill>
                  <a:srgbClr val="00B0F0"/>
                </a:solidFill>
                <a:effectLst/>
              </a:rPr>
              <a:t>the very first commandment given to humanity</a:t>
            </a:r>
            <a:r>
              <a:rPr lang="en-GB" sz="3600" dirty="0">
                <a:effectLst/>
              </a:rPr>
              <a:t>.</a:t>
            </a:r>
            <a:endParaRPr lang="it-IT" sz="3600" dirty="0">
              <a:solidFill>
                <a:srgbClr val="00B0F0"/>
              </a:solidFill>
              <a:effectLst/>
            </a:endParaRPr>
          </a:p>
        </p:txBody>
      </p:sp>
      <p:pic>
        <p:nvPicPr>
          <p:cNvPr id="1028" name="Picture 4" descr="https://www.ncronline.org/sites/default/files/styles/article_full_width/public/possible%20lead%20image.jpg?itok=i6luqs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47"/>
            <a:ext cx="9144000" cy="815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6726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60648"/>
            <a:ext cx="8640960" cy="6408712"/>
          </a:xfrm>
        </p:spPr>
        <p:txBody>
          <a:bodyPr/>
          <a:lstStyle/>
          <a:p>
            <a:r>
              <a:rPr lang="en-US" sz="3600" dirty="0" smtClean="0">
                <a:effectLst/>
              </a:rPr>
              <a:t/>
            </a:r>
            <a:br>
              <a:rPr lang="en-US" sz="3600" dirty="0" smtClean="0">
                <a:effectLst/>
              </a:rPr>
            </a:br>
            <a:r>
              <a:rPr lang="en-GB" b="1" dirty="0" smtClean="0">
                <a:effectLst/>
              </a:rPr>
              <a:t>LAUDATO SI’ ACTION PLATFORM</a:t>
            </a:r>
            <a:r>
              <a:rPr lang="it-IT" dirty="0" smtClean="0">
                <a:effectLst/>
              </a:rPr>
              <a:t/>
            </a:r>
            <a:br>
              <a:rPr lang="it-IT" dirty="0" smtClean="0">
                <a:effectLst/>
              </a:rPr>
            </a:br>
            <a:r>
              <a:rPr lang="en-GB" b="1" dirty="0" err="1" smtClean="0">
                <a:solidFill>
                  <a:srgbClr val="00B0F0"/>
                </a:solidFill>
                <a:effectLst/>
              </a:rPr>
              <a:t>Laudato</a:t>
            </a:r>
            <a:r>
              <a:rPr lang="en-GB" b="1" dirty="0" smtClean="0">
                <a:solidFill>
                  <a:srgbClr val="00B0F0"/>
                </a:solidFill>
                <a:effectLst/>
              </a:rPr>
              <a:t> Si’ Multi-Year Roll-Out Plan</a:t>
            </a:r>
            <a:r>
              <a:rPr lang="it-IT" dirty="0" smtClean="0">
                <a:effectLst/>
              </a:rPr>
              <a:t/>
            </a:r>
            <a:br>
              <a:rPr lang="it-IT" dirty="0" smtClean="0">
                <a:effectLst/>
              </a:rPr>
            </a:br>
            <a:r>
              <a:rPr lang="en-GB" dirty="0" smtClean="0">
                <a:effectLst/>
              </a:rPr>
              <a:t> </a:t>
            </a:r>
            <a:r>
              <a:rPr lang="it-IT" dirty="0" smtClean="0">
                <a:effectLst/>
              </a:rPr>
              <a:t/>
            </a:r>
            <a:br>
              <a:rPr lang="it-IT" dirty="0" smtClean="0">
                <a:effectLst/>
              </a:rPr>
            </a:br>
            <a:r>
              <a:rPr lang="en-GB" sz="3600" dirty="0" smtClean="0">
                <a:effectLst/>
              </a:rPr>
              <a:t>TO MAKE COMMUNITIES </a:t>
            </a:r>
            <a:br>
              <a:rPr lang="en-GB" sz="3600" dirty="0" smtClean="0">
                <a:effectLst/>
              </a:rPr>
            </a:br>
            <a:r>
              <a:rPr lang="en-GB" sz="3600" dirty="0" smtClean="0">
                <a:effectLst/>
              </a:rPr>
              <a:t>AROUND THE WORLD </a:t>
            </a:r>
            <a:br>
              <a:rPr lang="en-GB" sz="3600" dirty="0" smtClean="0">
                <a:effectLst/>
              </a:rPr>
            </a:br>
            <a:r>
              <a:rPr lang="en-GB" sz="3600" dirty="0" smtClean="0">
                <a:solidFill>
                  <a:srgbClr val="00B0F0"/>
                </a:solidFill>
                <a:effectLst/>
              </a:rPr>
              <a:t>TOTALLY SUSTAINABLE </a:t>
            </a:r>
            <a:r>
              <a:rPr lang="en-GB" sz="3600" dirty="0" smtClean="0">
                <a:effectLst/>
              </a:rPr>
              <a:t/>
            </a:r>
            <a:br>
              <a:rPr lang="en-GB" sz="3600" dirty="0" smtClean="0">
                <a:effectLst/>
              </a:rPr>
            </a:br>
            <a:r>
              <a:rPr lang="en-GB" sz="3600" dirty="0" smtClean="0">
                <a:effectLst/>
              </a:rPr>
              <a:t>IN THE SPIRIT OF </a:t>
            </a:r>
            <a:br>
              <a:rPr lang="en-GB" sz="3600" dirty="0" smtClean="0">
                <a:effectLst/>
              </a:rPr>
            </a:br>
            <a:r>
              <a:rPr lang="en-GB" sz="3600" dirty="0" smtClean="0">
                <a:effectLst/>
              </a:rPr>
              <a:t>THE I</a:t>
            </a:r>
            <a:r>
              <a:rPr lang="en-GB" sz="3600" dirty="0" smtClean="0">
                <a:solidFill>
                  <a:srgbClr val="00B0F0"/>
                </a:solidFill>
                <a:effectLst/>
              </a:rPr>
              <a:t>NTEGRAL ECOLOGY </a:t>
            </a:r>
            <a:r>
              <a:rPr lang="en-GB" sz="3600" dirty="0" smtClean="0">
                <a:effectLst/>
              </a:rPr>
              <a:t/>
            </a:r>
            <a:br>
              <a:rPr lang="en-GB" sz="3600" dirty="0" smtClean="0">
                <a:effectLst/>
              </a:rPr>
            </a:br>
            <a:r>
              <a:rPr lang="en-GB" sz="3600" dirty="0" smtClean="0">
                <a:effectLst/>
              </a:rPr>
              <a:t>OF LAUDATO SI’</a:t>
            </a:r>
            <a:r>
              <a:rPr lang="it-IT" sz="3600" dirty="0" smtClean="0">
                <a:effectLst/>
              </a:rPr>
              <a:t/>
            </a:r>
            <a:br>
              <a:rPr lang="it-IT" sz="3600" dirty="0" smtClean="0">
                <a:effectLst/>
              </a:rPr>
            </a:br>
            <a:r>
              <a:rPr lang="en-US" sz="3600" i="1" dirty="0" smtClean="0">
                <a:effectLst/>
              </a:rPr>
              <a:t/>
            </a:r>
            <a:br>
              <a:rPr lang="en-US" sz="3600" i="1" dirty="0" smtClean="0">
                <a:effectLst/>
              </a:rPr>
            </a:br>
            <a:r>
              <a:rPr lang="en-US" sz="3600" i="1" dirty="0" smtClean="0">
                <a:effectLst/>
              </a:rPr>
              <a:t/>
            </a:r>
            <a:br>
              <a:rPr lang="en-US" sz="3600" i="1" dirty="0" smtClean="0">
                <a:effectLst/>
              </a:rPr>
            </a:br>
            <a:endParaRPr lang="it-IT" sz="3600" dirty="0">
              <a:effectLst/>
            </a:endParaRPr>
          </a:p>
        </p:txBody>
      </p:sp>
    </p:spTree>
    <p:extLst>
      <p:ext uri="{BB962C8B-B14F-4D97-AF65-F5344CB8AC3E}">
        <p14:creationId xmlns:p14="http://schemas.microsoft.com/office/powerpoint/2010/main" val="33347811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116632"/>
            <a:ext cx="8435280" cy="6552728"/>
          </a:xfrm>
        </p:spPr>
        <p:txBody>
          <a:bodyPr/>
          <a:lstStyle/>
          <a:p>
            <a:r>
              <a:rPr lang="en-GB" sz="1500" dirty="0" smtClean="0">
                <a:effectLst/>
              </a:rPr>
              <a:t/>
            </a:r>
            <a:br>
              <a:rPr lang="en-GB" sz="1500" dirty="0" smtClean="0">
                <a:effectLst/>
              </a:rPr>
            </a:br>
            <a:r>
              <a:rPr lang="en-GB" dirty="0" smtClean="0">
                <a:effectLst/>
              </a:rPr>
              <a:t> </a:t>
            </a:r>
            <a:r>
              <a:rPr lang="en-GB" b="1" dirty="0" smtClean="0">
                <a:effectLst/>
              </a:rPr>
              <a:t>ECOLOGICAL CONVERSION </a:t>
            </a:r>
            <a:br>
              <a:rPr lang="en-GB" b="1" dirty="0" smtClean="0">
                <a:effectLst/>
              </a:rPr>
            </a:br>
            <a:r>
              <a:rPr lang="en-GB" b="1" dirty="0" smtClean="0">
                <a:effectLst/>
              </a:rPr>
              <a:t>IN ACTION …</a:t>
            </a:r>
            <a:r>
              <a:rPr lang="en-GB" b="1" dirty="0">
                <a:effectLst/>
              </a:rPr>
              <a:t/>
            </a:r>
            <a:br>
              <a:rPr lang="en-GB" b="1" dirty="0">
                <a:effectLst/>
              </a:rPr>
            </a:br>
            <a:r>
              <a:rPr lang="en-GB" sz="1300" b="1" dirty="0" smtClean="0">
                <a:effectLst/>
              </a:rPr>
              <a:t/>
            </a:r>
            <a:br>
              <a:rPr lang="en-GB" sz="1300" b="1" dirty="0" smtClean="0">
                <a:effectLst/>
              </a:rPr>
            </a:br>
            <a:r>
              <a:rPr lang="en-GB" sz="3200" b="1" dirty="0" smtClean="0">
                <a:solidFill>
                  <a:srgbClr val="00B0F0"/>
                </a:solidFill>
                <a:effectLst/>
              </a:rPr>
              <a:t>(A 7-year Journey)</a:t>
            </a:r>
            <a:br>
              <a:rPr lang="en-GB" sz="3200" b="1" dirty="0" smtClean="0">
                <a:solidFill>
                  <a:srgbClr val="00B0F0"/>
                </a:solidFill>
                <a:effectLst/>
              </a:rPr>
            </a:br>
            <a:r>
              <a:rPr lang="it-IT" sz="1500" dirty="0" smtClean="0">
                <a:effectLst/>
              </a:rPr>
              <a:t/>
            </a:r>
            <a:br>
              <a:rPr lang="it-IT" sz="1500" dirty="0" smtClean="0">
                <a:effectLst/>
              </a:rPr>
            </a:br>
            <a:r>
              <a:rPr lang="en-GB" sz="2800" b="1" dirty="0" smtClean="0">
                <a:effectLst/>
              </a:rPr>
              <a:t>1.  </a:t>
            </a:r>
            <a:r>
              <a:rPr lang="en-GB" sz="2800" b="1" dirty="0" smtClean="0">
                <a:solidFill>
                  <a:srgbClr val="00B0F0"/>
                </a:solidFill>
                <a:effectLst/>
              </a:rPr>
              <a:t>Families</a:t>
            </a:r>
            <a:r>
              <a:rPr lang="it-IT" sz="2800" dirty="0">
                <a:effectLst/>
              </a:rPr>
              <a:t/>
            </a:r>
            <a:br>
              <a:rPr lang="it-IT" sz="2800" dirty="0">
                <a:effectLst/>
              </a:rPr>
            </a:br>
            <a:r>
              <a:rPr lang="en-GB" sz="2800" b="1" dirty="0">
                <a:effectLst/>
              </a:rPr>
              <a:t>2</a:t>
            </a:r>
            <a:r>
              <a:rPr lang="en-GB" sz="2800" b="1" dirty="0" smtClean="0">
                <a:effectLst/>
              </a:rPr>
              <a:t>.  </a:t>
            </a:r>
            <a:r>
              <a:rPr lang="en-GB" sz="2800" b="1" dirty="0" smtClean="0">
                <a:solidFill>
                  <a:srgbClr val="00B0F0"/>
                </a:solidFill>
                <a:effectLst/>
              </a:rPr>
              <a:t>Communities </a:t>
            </a:r>
            <a:br>
              <a:rPr lang="en-GB" sz="2800" b="1" dirty="0" smtClean="0">
                <a:solidFill>
                  <a:srgbClr val="00B0F0"/>
                </a:solidFill>
                <a:effectLst/>
              </a:rPr>
            </a:br>
            <a:r>
              <a:rPr lang="en-GB" sz="2400" b="1" dirty="0" smtClean="0">
                <a:solidFill>
                  <a:srgbClr val="00B0F0"/>
                </a:solidFill>
                <a:effectLst/>
              </a:rPr>
              <a:t>(Parishes, Dioceses, Basic Ecological Communities)</a:t>
            </a:r>
            <a:r>
              <a:rPr lang="en-GB" sz="2800" b="1" dirty="0" smtClean="0">
                <a:solidFill>
                  <a:srgbClr val="00B0F0"/>
                </a:solidFill>
                <a:effectLst/>
              </a:rPr>
              <a:t/>
            </a:r>
            <a:br>
              <a:rPr lang="en-GB" sz="2800" b="1" dirty="0" smtClean="0">
                <a:solidFill>
                  <a:srgbClr val="00B0F0"/>
                </a:solidFill>
                <a:effectLst/>
              </a:rPr>
            </a:br>
            <a:r>
              <a:rPr lang="en-GB" sz="2800" b="1" dirty="0" smtClean="0">
                <a:effectLst/>
              </a:rPr>
              <a:t>3.  </a:t>
            </a:r>
            <a:r>
              <a:rPr lang="en-GB" sz="2800" b="1" dirty="0" smtClean="0">
                <a:solidFill>
                  <a:srgbClr val="00B0F0"/>
                </a:solidFill>
                <a:effectLst/>
              </a:rPr>
              <a:t>Educational Institutions </a:t>
            </a:r>
            <a:br>
              <a:rPr lang="en-GB" sz="2800" b="1" dirty="0" smtClean="0">
                <a:solidFill>
                  <a:srgbClr val="00B0F0"/>
                </a:solidFill>
                <a:effectLst/>
              </a:rPr>
            </a:br>
            <a:r>
              <a:rPr lang="en-GB" sz="2400" b="1" dirty="0" smtClean="0">
                <a:solidFill>
                  <a:srgbClr val="00B0F0"/>
                </a:solidFill>
                <a:effectLst/>
              </a:rPr>
              <a:t>(Schools, Universities, et al.)</a:t>
            </a:r>
            <a:r>
              <a:rPr lang="en-GB" sz="2800" dirty="0">
                <a:effectLst/>
              </a:rPr>
              <a:t/>
            </a:r>
            <a:br>
              <a:rPr lang="en-GB" sz="2800" dirty="0">
                <a:effectLst/>
              </a:rPr>
            </a:br>
            <a:r>
              <a:rPr lang="en-GB" sz="2800" b="1" dirty="0" smtClean="0">
                <a:effectLst/>
              </a:rPr>
              <a:t>4. </a:t>
            </a:r>
            <a:r>
              <a:rPr lang="en-GB" sz="2800" b="1" dirty="0">
                <a:solidFill>
                  <a:srgbClr val="00B0F0"/>
                </a:solidFill>
                <a:effectLst/>
              </a:rPr>
              <a:t>Hospitals </a:t>
            </a:r>
            <a:r>
              <a:rPr lang="en-GB" sz="2800" b="1" dirty="0" smtClean="0">
                <a:solidFill>
                  <a:srgbClr val="00B0F0"/>
                </a:solidFill>
                <a:effectLst/>
              </a:rPr>
              <a:t>and Health Care Centres</a:t>
            </a:r>
            <a:r>
              <a:rPr lang="en-GB" sz="2800" b="1" dirty="0" smtClean="0">
                <a:effectLst/>
              </a:rPr>
              <a:t>  </a:t>
            </a:r>
            <a:r>
              <a:rPr lang="it-IT" sz="2800" dirty="0">
                <a:effectLst/>
              </a:rPr>
              <a:t/>
            </a:r>
            <a:br>
              <a:rPr lang="it-IT" sz="2800" dirty="0">
                <a:effectLst/>
              </a:rPr>
            </a:br>
            <a:r>
              <a:rPr lang="en-GB" sz="2800" b="1" dirty="0">
                <a:effectLst/>
              </a:rPr>
              <a:t>5</a:t>
            </a:r>
            <a:r>
              <a:rPr lang="en-GB" sz="2800" b="1" dirty="0" smtClean="0">
                <a:effectLst/>
              </a:rPr>
              <a:t>.  </a:t>
            </a:r>
            <a:r>
              <a:rPr lang="en-GB" sz="2800" b="1" dirty="0" smtClean="0">
                <a:solidFill>
                  <a:srgbClr val="00B0F0"/>
                </a:solidFill>
                <a:effectLst/>
              </a:rPr>
              <a:t>Businesses/Farms</a:t>
            </a:r>
            <a:br>
              <a:rPr lang="en-GB" sz="2800" b="1" dirty="0" smtClean="0">
                <a:solidFill>
                  <a:srgbClr val="00B0F0"/>
                </a:solidFill>
                <a:effectLst/>
              </a:rPr>
            </a:br>
            <a:r>
              <a:rPr lang="en-GB" sz="2800" b="1" dirty="0" smtClean="0">
                <a:effectLst/>
              </a:rPr>
              <a:t>6.  </a:t>
            </a:r>
            <a:r>
              <a:rPr lang="en-GB" sz="2800" b="1" dirty="0" smtClean="0">
                <a:solidFill>
                  <a:srgbClr val="00B0F0"/>
                </a:solidFill>
                <a:effectLst/>
              </a:rPr>
              <a:t>Organizations </a:t>
            </a:r>
            <a:br>
              <a:rPr lang="en-GB" sz="2800" b="1" dirty="0" smtClean="0">
                <a:solidFill>
                  <a:srgbClr val="00B0F0"/>
                </a:solidFill>
                <a:effectLst/>
              </a:rPr>
            </a:br>
            <a:r>
              <a:rPr lang="en-GB" sz="2400" b="1" dirty="0" smtClean="0">
                <a:solidFill>
                  <a:srgbClr val="00B0F0"/>
                </a:solidFill>
                <a:effectLst/>
              </a:rPr>
              <a:t>(NGOs, Foundations, Communication Centres, et al.)</a:t>
            </a:r>
            <a:r>
              <a:rPr lang="en-GB" sz="2800" dirty="0" smtClean="0">
                <a:effectLst/>
              </a:rPr>
              <a:t/>
            </a:r>
            <a:br>
              <a:rPr lang="en-GB" sz="2800" dirty="0" smtClean="0">
                <a:effectLst/>
              </a:rPr>
            </a:br>
            <a:r>
              <a:rPr lang="en-GB" sz="2800" b="1" dirty="0" smtClean="0">
                <a:effectLst/>
              </a:rPr>
              <a:t>7.  </a:t>
            </a:r>
            <a:r>
              <a:rPr lang="en-GB" sz="2800" b="1" dirty="0" smtClean="0">
                <a:solidFill>
                  <a:srgbClr val="00B0F0"/>
                </a:solidFill>
                <a:effectLst/>
              </a:rPr>
              <a:t>Religious Orders</a:t>
            </a:r>
            <a:r>
              <a:rPr lang="en-GB" sz="2800" dirty="0" smtClean="0">
                <a:effectLst/>
              </a:rPr>
              <a:t> </a:t>
            </a:r>
            <a:r>
              <a:rPr lang="it-IT" sz="2800" dirty="0">
                <a:effectLst/>
              </a:rPr>
              <a:t/>
            </a:r>
            <a:br>
              <a:rPr lang="it-IT" sz="2800" dirty="0">
                <a:effectLst/>
              </a:rPr>
            </a:br>
            <a:endParaRPr lang="it-IT" sz="2800" dirty="0">
              <a:effectLst/>
            </a:endParaRPr>
          </a:p>
        </p:txBody>
      </p:sp>
    </p:spTree>
    <p:extLst>
      <p:ext uri="{BB962C8B-B14F-4D97-AF65-F5344CB8AC3E}">
        <p14:creationId xmlns:p14="http://schemas.microsoft.com/office/powerpoint/2010/main" val="6254881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978"/>
            <a:ext cx="9144000" cy="3564038"/>
          </a:xfrm>
        </p:spPr>
        <p:txBody>
          <a:bodyPr/>
          <a:lstStyle/>
          <a:p>
            <a:pPr lvl="1" algn="ctr"/>
            <a:r>
              <a:rPr lang="it-IT" sz="1600" b="1" dirty="0" smtClean="0">
                <a:effectLst/>
              </a:rPr>
              <a:t/>
            </a:r>
            <a:br>
              <a:rPr lang="it-IT" sz="1600" b="1" dirty="0" smtClean="0">
                <a:effectLst/>
              </a:rPr>
            </a:br>
            <a:r>
              <a:rPr lang="it-IT" sz="1600" b="1" dirty="0" smtClean="0">
                <a:effectLst/>
              </a:rPr>
              <a:t/>
            </a:r>
            <a:br>
              <a:rPr lang="it-IT" sz="1600" b="1" dirty="0" smtClean="0">
                <a:effectLst/>
              </a:rPr>
            </a:br>
            <a:r>
              <a:rPr lang="en-GB" sz="7200" b="1" dirty="0" smtClean="0">
                <a:solidFill>
                  <a:srgbClr val="00B0F0"/>
                </a:solidFill>
                <a:latin typeface="Times New Roman" panose="02020603050405020304" pitchFamily="18" charset="0"/>
                <a:ea typeface="Times New Roman" panose="02020603050405020304" pitchFamily="18" charset="0"/>
              </a:rPr>
              <a:t>7 </a:t>
            </a:r>
            <a:r>
              <a:rPr lang="en-GB" sz="3600" b="1" dirty="0" smtClean="0">
                <a:solidFill>
                  <a:srgbClr val="FFC000"/>
                </a:solidFill>
                <a:latin typeface="Times New Roman" panose="02020603050405020304" pitchFamily="18" charset="0"/>
                <a:ea typeface="Times New Roman" panose="02020603050405020304" pitchFamily="18" charset="0"/>
              </a:rPr>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“LAUDATO SI’ GOALS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5400" b="1" dirty="0" smtClean="0">
                <a:solidFill>
                  <a:srgbClr val="FFC000"/>
                </a:solidFill>
                <a:latin typeface="Times New Roman" panose="02020603050405020304" pitchFamily="18" charset="0"/>
                <a:ea typeface="Times New Roman" panose="02020603050405020304" pitchFamily="18" charset="0"/>
              </a:rPr>
              <a:t>(</a:t>
            </a:r>
            <a:r>
              <a:rPr lang="en-GB" sz="5400" b="1" dirty="0" smtClean="0">
                <a:solidFill>
                  <a:srgbClr val="00B0F0"/>
                </a:solidFill>
                <a:latin typeface="Times New Roman" panose="02020603050405020304" pitchFamily="18" charset="0"/>
                <a:ea typeface="Times New Roman" panose="02020603050405020304" pitchFamily="18" charset="0"/>
              </a:rPr>
              <a:t>LSGs</a:t>
            </a:r>
            <a:r>
              <a:rPr lang="en-GB" sz="5400" b="1" dirty="0" smtClean="0">
                <a:solidFill>
                  <a:srgbClr val="FFC000"/>
                </a:solidFill>
                <a:latin typeface="Times New Roman" panose="02020603050405020304" pitchFamily="18" charset="0"/>
                <a:ea typeface="Times New Roman" panose="02020603050405020304" pitchFamily="18" charset="0"/>
              </a:rPr>
              <a:t>) </a:t>
            </a:r>
            <a:r>
              <a:rPr lang="en-GB" sz="3600" b="1" dirty="0" smtClean="0">
                <a:solidFill>
                  <a:srgbClr val="FFC000"/>
                </a:solidFill>
                <a:latin typeface="Times New Roman" panose="02020603050405020304" pitchFamily="18" charset="0"/>
                <a:ea typeface="Times New Roman" panose="02020603050405020304" pitchFamily="18" charset="0"/>
              </a:rPr>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in the spirit of integral ecology</a:t>
            </a:r>
            <a:br>
              <a:rPr lang="en-GB" sz="3600" b="1" dirty="0" smtClean="0">
                <a:solidFill>
                  <a:srgbClr val="FFC000"/>
                </a:solidFill>
                <a:latin typeface="Times New Roman" panose="02020603050405020304" pitchFamily="18" charset="0"/>
                <a:ea typeface="Times New Roman" panose="02020603050405020304" pitchFamily="18" charset="0"/>
              </a:rPr>
            </a:br>
            <a:r>
              <a:rPr lang="en-GB" sz="825" b="1" dirty="0" smtClean="0">
                <a:solidFill>
                  <a:srgbClr val="FFC000"/>
                </a:solidFill>
                <a:latin typeface="Times New Roman" panose="02020603050405020304" pitchFamily="18" charset="0"/>
                <a:ea typeface="Times New Roman" panose="02020603050405020304" pitchFamily="18" charset="0"/>
              </a:rPr>
              <a:t/>
            </a:r>
            <a:br>
              <a:rPr lang="en-GB" sz="825" b="1" dirty="0" smtClean="0">
                <a:solidFill>
                  <a:srgbClr val="FFC000"/>
                </a:solidFill>
                <a:latin typeface="Times New Roman" panose="02020603050405020304" pitchFamily="18" charset="0"/>
                <a:ea typeface="Times New Roman" panose="02020603050405020304" pitchFamily="18" charset="0"/>
              </a:rPr>
            </a:br>
            <a:endParaRPr lang="it-IT" sz="2400" dirty="0">
              <a:solidFill>
                <a:srgbClr val="00B0F0"/>
              </a:solidFill>
            </a:endParaRP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301208"/>
            <a:ext cx="9144000" cy="1556792"/>
          </a:xfrm>
        </p:spPr>
      </p:pic>
    </p:spTree>
    <p:extLst>
      <p:ext uri="{BB962C8B-B14F-4D97-AF65-F5344CB8AC3E}">
        <p14:creationId xmlns:p14="http://schemas.microsoft.com/office/powerpoint/2010/main" val="37773151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978"/>
            <a:ext cx="9144000" cy="3564038"/>
          </a:xfrm>
        </p:spPr>
        <p:txBody>
          <a:bodyPr/>
          <a:lstStyle/>
          <a:p>
            <a:pPr lvl="1" algn="ctr"/>
            <a:r>
              <a:rPr lang="it-IT" sz="1600" b="1" dirty="0" smtClean="0">
                <a:effectLst/>
              </a:rPr>
              <a:t/>
            </a:r>
            <a:br>
              <a:rPr lang="it-IT" sz="1600" b="1" dirty="0" smtClean="0">
                <a:effectLst/>
              </a:rPr>
            </a:br>
            <a:r>
              <a:rPr lang="it-IT" sz="1600" b="1" dirty="0" smtClean="0">
                <a:effectLst/>
              </a:rPr>
              <a:t/>
            </a:r>
            <a:br>
              <a:rPr lang="it-IT" sz="1600" b="1" dirty="0" smtClean="0">
                <a:effectLst/>
              </a:rPr>
            </a:br>
            <a:r>
              <a:rPr lang="en-GB" sz="7200" b="1" dirty="0" smtClean="0">
                <a:solidFill>
                  <a:srgbClr val="00B0F0"/>
                </a:solidFill>
                <a:latin typeface="Times New Roman" panose="02020603050405020304" pitchFamily="18" charset="0"/>
                <a:ea typeface="Times New Roman" panose="02020603050405020304" pitchFamily="18" charset="0"/>
              </a:rPr>
              <a:t>7 </a:t>
            </a:r>
            <a:r>
              <a:rPr lang="en-GB" sz="3600" b="1" dirty="0" smtClean="0">
                <a:solidFill>
                  <a:srgbClr val="FFC000"/>
                </a:solidFill>
                <a:latin typeface="Times New Roman" panose="02020603050405020304" pitchFamily="18" charset="0"/>
                <a:ea typeface="Times New Roman" panose="02020603050405020304" pitchFamily="18" charset="0"/>
              </a:rPr>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“LAUDATO SI’ GOALS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5400" b="1" dirty="0" smtClean="0">
                <a:solidFill>
                  <a:srgbClr val="FFC000"/>
                </a:solidFill>
                <a:latin typeface="Times New Roman" panose="02020603050405020304" pitchFamily="18" charset="0"/>
                <a:ea typeface="Times New Roman" panose="02020603050405020304" pitchFamily="18" charset="0"/>
              </a:rPr>
              <a:t>(</a:t>
            </a:r>
            <a:r>
              <a:rPr lang="en-GB" sz="5400" b="1" dirty="0" smtClean="0">
                <a:solidFill>
                  <a:srgbClr val="00B0F0"/>
                </a:solidFill>
                <a:latin typeface="Times New Roman" panose="02020603050405020304" pitchFamily="18" charset="0"/>
                <a:ea typeface="Times New Roman" panose="02020603050405020304" pitchFamily="18" charset="0"/>
              </a:rPr>
              <a:t>LSGs</a:t>
            </a:r>
            <a:r>
              <a:rPr lang="en-GB" sz="5400" b="1" dirty="0" smtClean="0">
                <a:solidFill>
                  <a:srgbClr val="FFC000"/>
                </a:solidFill>
                <a:latin typeface="Times New Roman" panose="02020603050405020304" pitchFamily="18" charset="0"/>
                <a:ea typeface="Times New Roman" panose="02020603050405020304" pitchFamily="18" charset="0"/>
              </a:rPr>
              <a:t>) </a:t>
            </a:r>
            <a:r>
              <a:rPr lang="en-GB" sz="3600" b="1" dirty="0" smtClean="0">
                <a:solidFill>
                  <a:srgbClr val="FFC000"/>
                </a:solidFill>
                <a:latin typeface="Times New Roman" panose="02020603050405020304" pitchFamily="18" charset="0"/>
                <a:ea typeface="Times New Roman" panose="02020603050405020304" pitchFamily="18" charset="0"/>
              </a:rPr>
              <a:t/>
            </a:r>
            <a:br>
              <a:rPr lang="en-GB" sz="3600" b="1" dirty="0" smtClean="0">
                <a:solidFill>
                  <a:srgbClr val="FFC000"/>
                </a:solidFill>
                <a:latin typeface="Times New Roman" panose="02020603050405020304" pitchFamily="18" charset="0"/>
                <a:ea typeface="Times New Roman" panose="02020603050405020304" pitchFamily="18" charset="0"/>
              </a:rPr>
            </a:br>
            <a:r>
              <a:rPr lang="en-GB" sz="3600" b="1" dirty="0" smtClean="0">
                <a:solidFill>
                  <a:srgbClr val="FFC000"/>
                </a:solidFill>
                <a:latin typeface="Times New Roman" panose="02020603050405020304" pitchFamily="18" charset="0"/>
                <a:ea typeface="Times New Roman" panose="02020603050405020304" pitchFamily="18" charset="0"/>
              </a:rPr>
              <a:t>in the spirit of integral ecology</a:t>
            </a:r>
            <a:br>
              <a:rPr lang="en-GB" sz="3600" b="1" dirty="0" smtClean="0">
                <a:solidFill>
                  <a:srgbClr val="FFC000"/>
                </a:solidFill>
                <a:latin typeface="Times New Roman" panose="02020603050405020304" pitchFamily="18" charset="0"/>
                <a:ea typeface="Times New Roman" panose="02020603050405020304" pitchFamily="18" charset="0"/>
              </a:rPr>
            </a:br>
            <a:r>
              <a:rPr lang="en-GB" sz="825" b="1" dirty="0" smtClean="0">
                <a:solidFill>
                  <a:srgbClr val="FFC000"/>
                </a:solidFill>
                <a:latin typeface="Times New Roman" panose="02020603050405020304" pitchFamily="18" charset="0"/>
                <a:ea typeface="Times New Roman" panose="02020603050405020304" pitchFamily="18" charset="0"/>
              </a:rPr>
              <a:t/>
            </a:r>
            <a:br>
              <a:rPr lang="en-GB" sz="825" b="1" dirty="0" smtClean="0">
                <a:solidFill>
                  <a:srgbClr val="FFC000"/>
                </a:solidFill>
                <a:latin typeface="Times New Roman" panose="02020603050405020304" pitchFamily="18" charset="0"/>
                <a:ea typeface="Times New Roman" panose="02020603050405020304" pitchFamily="18" charset="0"/>
              </a:rPr>
            </a:br>
            <a:endParaRPr lang="it-IT" sz="2400" dirty="0">
              <a:solidFill>
                <a:srgbClr val="00B0F0"/>
              </a:solidFill>
            </a:endParaRP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301208"/>
            <a:ext cx="9144000" cy="1556792"/>
          </a:xfr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399870"/>
            <a:ext cx="9144000" cy="6458130"/>
          </a:xfrm>
          <a:prstGeom prst="rect">
            <a:avLst/>
          </a:prstGeom>
        </p:spPr>
      </p:pic>
    </p:spTree>
    <p:extLst>
      <p:ext uri="{BB962C8B-B14F-4D97-AF65-F5344CB8AC3E}">
        <p14:creationId xmlns:p14="http://schemas.microsoft.com/office/powerpoint/2010/main" val="4190473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857250"/>
            <a:ext cx="9144000" cy="4887532"/>
          </a:xfrm>
        </p:spPr>
        <p:txBody>
          <a:bodyPr>
            <a:noAutofit/>
          </a:bodyPr>
          <a:lstStyle/>
          <a:p>
            <a:pPr marL="0"/>
            <a:endParaRPr lang="en-GB" sz="3300" dirty="0"/>
          </a:p>
          <a:p>
            <a:pPr marL="685800" lvl="1"/>
            <a:r>
              <a:rPr lang="en-GB" sz="3600" b="1" dirty="0" smtClean="0"/>
              <a:t>“</a:t>
            </a:r>
            <a:r>
              <a:rPr lang="en-GB" sz="3600" dirty="0"/>
              <a:t>Francis, </a:t>
            </a:r>
            <a:endParaRPr lang="en-GB" sz="3600" dirty="0" smtClean="0"/>
          </a:p>
          <a:p>
            <a:pPr marL="685800" lvl="1"/>
            <a:r>
              <a:rPr lang="en-GB" sz="3600" i="1" dirty="0" smtClean="0"/>
              <a:t>go </a:t>
            </a:r>
            <a:r>
              <a:rPr lang="en-GB" sz="3600" i="1" dirty="0"/>
              <a:t>and repair </a:t>
            </a:r>
            <a:endParaRPr lang="en-GB" sz="3600" i="1" dirty="0" smtClean="0"/>
          </a:p>
          <a:p>
            <a:pPr marL="685800" lvl="1"/>
            <a:r>
              <a:rPr lang="en-GB" sz="3600" i="1" dirty="0" smtClean="0"/>
              <a:t>my </a:t>
            </a:r>
            <a:r>
              <a:rPr lang="en-GB" sz="3600" i="1" dirty="0"/>
              <a:t>house </a:t>
            </a:r>
            <a:endParaRPr lang="en-GB" sz="3600" i="1" dirty="0" smtClean="0"/>
          </a:p>
          <a:p>
            <a:pPr marL="685800" lvl="1"/>
            <a:r>
              <a:rPr lang="en-GB" sz="3600" i="1" dirty="0" smtClean="0"/>
              <a:t>which</a:t>
            </a:r>
            <a:r>
              <a:rPr lang="en-GB" sz="3600" i="1" dirty="0"/>
              <a:t>, as you see, </a:t>
            </a:r>
            <a:endParaRPr lang="en-GB" sz="3600" i="1" dirty="0" smtClean="0"/>
          </a:p>
          <a:p>
            <a:pPr marL="685800" lvl="1"/>
            <a:r>
              <a:rPr lang="en-GB" sz="3600" i="1" dirty="0" smtClean="0"/>
              <a:t>is </a:t>
            </a:r>
            <a:r>
              <a:rPr lang="en-GB" sz="3600" i="1" dirty="0"/>
              <a:t>falling into ruin.</a:t>
            </a:r>
            <a:r>
              <a:rPr lang="en-GB" sz="3600" b="1" dirty="0" smtClean="0"/>
              <a:t>! </a:t>
            </a:r>
            <a:endParaRPr lang="en-GB" sz="3600" b="1" dirty="0"/>
          </a:p>
          <a:p>
            <a:pPr marL="685800" lvl="1"/>
            <a:r>
              <a:rPr lang="it-IT" sz="3600" dirty="0">
                <a:solidFill>
                  <a:srgbClr val="7030A0"/>
                </a:solidFill>
                <a:latin typeface="Times New Roman" panose="02020603050405020304" pitchFamily="18" charset="0"/>
                <a:cs typeface="Times New Roman" panose="02020603050405020304" pitchFamily="18" charset="0"/>
              </a:rPr>
              <a:t>(1205 – Assisi)</a:t>
            </a:r>
          </a:p>
          <a:p>
            <a:pPr marL="0"/>
            <a:endParaRPr lang="en-GB" sz="3300" dirty="0">
              <a:solidFill>
                <a:srgbClr val="002060"/>
              </a:solidFill>
              <a:latin typeface="Trebuchet MS" panose="020B0603020202020204" pitchFamily="34"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930" y="857250"/>
            <a:ext cx="4609070" cy="5640947"/>
          </a:xfrm>
          <a:prstGeom prst="rect">
            <a:avLst/>
          </a:prstGeom>
        </p:spPr>
      </p:pic>
    </p:spTree>
    <p:extLst>
      <p:ext uri="{BB962C8B-B14F-4D97-AF65-F5344CB8AC3E}">
        <p14:creationId xmlns:p14="http://schemas.microsoft.com/office/powerpoint/2010/main" val="284781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188640"/>
            <a:ext cx="8435280" cy="6669360"/>
          </a:xfrm>
        </p:spPr>
        <p:txBody>
          <a:bodyPr/>
          <a:lstStyle/>
          <a:p>
            <a:r>
              <a:rPr lang="en-GB" sz="2800" dirty="0" smtClean="0">
                <a:effectLst/>
              </a:rPr>
              <a:t>* </a:t>
            </a:r>
            <a:r>
              <a:rPr lang="en-GB" sz="2800" b="1" dirty="0">
                <a:solidFill>
                  <a:srgbClr val="00B0F0"/>
                </a:solidFill>
                <a:effectLst/>
              </a:rPr>
              <a:t>Implementing the LS Action Platform </a:t>
            </a:r>
            <a:r>
              <a:rPr lang="it-IT" sz="2800" dirty="0">
                <a:effectLst/>
              </a:rPr>
              <a:t/>
            </a:r>
            <a:br>
              <a:rPr lang="it-IT" sz="2800" dirty="0">
                <a:effectLst/>
              </a:rPr>
            </a:br>
            <a:r>
              <a:rPr lang="en-GB" sz="2800" dirty="0">
                <a:effectLst/>
              </a:rPr>
              <a:t> </a:t>
            </a:r>
            <a:r>
              <a:rPr lang="it-IT" sz="2800" dirty="0">
                <a:effectLst/>
              </a:rPr>
              <a:t/>
            </a:r>
            <a:br>
              <a:rPr lang="it-IT" sz="2800" dirty="0">
                <a:effectLst/>
              </a:rPr>
            </a:br>
            <a:r>
              <a:rPr lang="en-GB" sz="2800" dirty="0">
                <a:effectLst/>
              </a:rPr>
              <a:t>We intend to begin </a:t>
            </a:r>
            <a:r>
              <a:rPr lang="en-GB" sz="2800" dirty="0">
                <a:solidFill>
                  <a:srgbClr val="00B0F0"/>
                </a:solidFill>
                <a:effectLst/>
              </a:rPr>
              <a:t>in early 2021</a:t>
            </a:r>
            <a:r>
              <a:rPr lang="en-GB" sz="2800" dirty="0">
                <a:effectLst/>
              </a:rPr>
              <a:t>, by inviting a certain number of the above institutions to begin their 7-year journey of integral ecology in the spirit of </a:t>
            </a:r>
            <a:r>
              <a:rPr lang="en-GB" sz="2800" i="1" dirty="0" err="1">
                <a:effectLst/>
              </a:rPr>
              <a:t>Laudato</a:t>
            </a:r>
            <a:r>
              <a:rPr lang="en-GB" sz="2800" i="1" dirty="0">
                <a:effectLst/>
              </a:rPr>
              <a:t> Si’</a:t>
            </a:r>
            <a:r>
              <a:rPr lang="en-GB" sz="2800" dirty="0">
                <a:effectLst/>
              </a:rPr>
              <a:t>. </a:t>
            </a:r>
            <a:r>
              <a:rPr lang="en-GB" sz="2800" dirty="0" smtClean="0">
                <a:effectLst/>
              </a:rPr>
              <a:t/>
            </a:r>
            <a:br>
              <a:rPr lang="en-GB" sz="2800" dirty="0" smtClean="0">
                <a:effectLst/>
              </a:rPr>
            </a:br>
            <a:r>
              <a:rPr lang="en-GB" sz="2800" dirty="0" smtClean="0">
                <a:effectLst/>
              </a:rPr>
              <a:t>The </a:t>
            </a:r>
            <a:r>
              <a:rPr lang="en-GB" sz="2800" dirty="0">
                <a:effectLst/>
              </a:rPr>
              <a:t>following year we will encourage a new group, hopefully double the number of the previous group, to begin their 7-year journey, and so on. </a:t>
            </a:r>
            <a:r>
              <a:rPr lang="en-GB" sz="2800" dirty="0" smtClean="0">
                <a:effectLst/>
              </a:rPr>
              <a:t/>
            </a:r>
            <a:br>
              <a:rPr lang="en-GB" sz="2800" dirty="0" smtClean="0">
                <a:effectLst/>
              </a:rPr>
            </a:br>
            <a:r>
              <a:rPr lang="en-GB" sz="2800" dirty="0">
                <a:effectLst/>
              </a:rPr>
              <a:t/>
            </a:r>
            <a:br>
              <a:rPr lang="en-GB" sz="2800" dirty="0">
                <a:effectLst/>
              </a:rPr>
            </a:br>
            <a:r>
              <a:rPr lang="en-GB" sz="2800" dirty="0">
                <a:effectLst/>
              </a:rPr>
              <a:t>In this way we are planning to grow </a:t>
            </a:r>
            <a:r>
              <a:rPr lang="en-GB" sz="2800" dirty="0">
                <a:solidFill>
                  <a:srgbClr val="00B0F0"/>
                </a:solidFill>
                <a:effectLst/>
              </a:rPr>
              <a:t>a </a:t>
            </a:r>
            <a:r>
              <a:rPr lang="en-GB" sz="2800" dirty="0" err="1">
                <a:solidFill>
                  <a:srgbClr val="00B0F0"/>
                </a:solidFill>
                <a:effectLst/>
              </a:rPr>
              <a:t>Laudato</a:t>
            </a:r>
            <a:r>
              <a:rPr lang="en-GB" sz="2800" dirty="0">
                <a:solidFill>
                  <a:srgbClr val="00B0F0"/>
                </a:solidFill>
                <a:effectLst/>
              </a:rPr>
              <a:t> Si’ inspired network that continues to expand and grow exponentially each year</a:t>
            </a:r>
            <a:r>
              <a:rPr lang="en-GB" sz="2800" dirty="0">
                <a:effectLst/>
              </a:rPr>
              <a:t>. This will continue for each of the coming years of the new decade. In this way, we hope </a:t>
            </a:r>
            <a:r>
              <a:rPr lang="en-GB" sz="2800" dirty="0">
                <a:solidFill>
                  <a:srgbClr val="00B0F0"/>
                </a:solidFill>
                <a:effectLst/>
              </a:rPr>
              <a:t>to arrive at a “critical mass” needed for radical societal transformation </a:t>
            </a:r>
            <a:r>
              <a:rPr lang="en-GB" sz="2800" dirty="0">
                <a:effectLst/>
              </a:rPr>
              <a:t>invoked by Pope Francis in </a:t>
            </a:r>
            <a:r>
              <a:rPr lang="en-GB" sz="2800" i="1" dirty="0" err="1">
                <a:effectLst/>
              </a:rPr>
              <a:t>Laudato</a:t>
            </a:r>
            <a:r>
              <a:rPr lang="en-GB" sz="2800" i="1" dirty="0">
                <a:effectLst/>
              </a:rPr>
              <a:t> Si’</a:t>
            </a:r>
            <a:r>
              <a:rPr lang="en-GB" sz="2800" dirty="0">
                <a:effectLst/>
              </a:rPr>
              <a:t>.</a:t>
            </a:r>
            <a:r>
              <a:rPr lang="it-IT" sz="2800" dirty="0">
                <a:effectLst/>
              </a:rPr>
              <a:t/>
            </a:r>
            <a:br>
              <a:rPr lang="it-IT" sz="2800" dirty="0">
                <a:effectLst/>
              </a:rPr>
            </a:br>
            <a:endParaRPr lang="it-IT" sz="2800" dirty="0"/>
          </a:p>
        </p:txBody>
      </p:sp>
    </p:spTree>
    <p:extLst>
      <p:ext uri="{BB962C8B-B14F-4D97-AF65-F5344CB8AC3E}">
        <p14:creationId xmlns:p14="http://schemas.microsoft.com/office/powerpoint/2010/main" val="16824171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ood Samaritan crystallizes Christ's call to mercy, compass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836712"/>
            <a:ext cx="7128792" cy="551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9715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dirty="0"/>
          </a:p>
        </p:txBody>
      </p:sp>
      <p:sp>
        <p:nvSpPr>
          <p:cNvPr id="3" name="Segnaposto contenuto  2"/>
          <p:cNvSpPr>
            <a:spLocks noGrp="1"/>
          </p:cNvSpPr>
          <p:nvPr>
            <p:ph idx="1"/>
          </p:nvPr>
        </p:nvSpPr>
        <p:spPr>
          <a:xfrm>
            <a:off x="1" y="857250"/>
            <a:ext cx="9144000" cy="4887532"/>
          </a:xfrm>
        </p:spPr>
        <p:txBody>
          <a:bodyPr>
            <a:noAutofit/>
          </a:bodyPr>
          <a:lstStyle/>
          <a:p>
            <a:pPr marL="0"/>
            <a:endParaRPr lang="en-GB" sz="3300" b="1" dirty="0"/>
          </a:p>
          <a:p>
            <a:pPr marL="0"/>
            <a:r>
              <a:rPr lang="en-GB" sz="3300" b="1" dirty="0">
                <a:solidFill>
                  <a:srgbClr val="002060"/>
                </a:solidFill>
              </a:rPr>
              <a:t> </a:t>
            </a:r>
            <a:endParaRPr lang="it-IT" sz="3300" dirty="0">
              <a:solidFill>
                <a:srgbClr val="002060"/>
              </a:solidFill>
            </a:endParaRPr>
          </a:p>
          <a:p>
            <a:pPr marL="0"/>
            <a:endParaRPr lang="it-IT" sz="3300" dirty="0">
              <a:latin typeface="Times New Roman" panose="02020603050405020304" pitchFamily="18" charset="0"/>
              <a:cs typeface="Times New Roman" panose="02020603050405020304" pitchFamily="18" charset="0"/>
            </a:endParaRPr>
          </a:p>
          <a:p>
            <a:pPr marL="0"/>
            <a:endParaRPr lang="en-GB" sz="3300" dirty="0">
              <a:solidFill>
                <a:srgbClr val="002060"/>
              </a:solidFill>
              <a:latin typeface="Trebuchet MS" panose="020B0603020202020204" pitchFamily="34" charset="0"/>
            </a:endParaRPr>
          </a:p>
        </p:txBody>
      </p:sp>
      <p:sp>
        <p:nvSpPr>
          <p:cNvPr id="4" name="Segnaposto testo  3"/>
          <p:cNvSpPr>
            <a:spLocks noGrp="1"/>
          </p:cNvSpPr>
          <p:nvPr>
            <p:ph type="body" sz="half" idx="2"/>
          </p:nvPr>
        </p:nvSpPr>
        <p:spPr>
          <a:xfrm>
            <a:off x="5633799" y="2883759"/>
            <a:ext cx="2880360" cy="2431192"/>
          </a:xfrm>
        </p:spPr>
        <p:txBody>
          <a:bodyPr>
            <a:normAutofit/>
          </a:bodyPr>
          <a:lstStyle/>
          <a:p>
            <a:endParaRPr lang="en-US" sz="4050" dirty="0">
              <a:solidFill>
                <a:srgbClr val="7030A0"/>
              </a:solidFill>
            </a:endParaRPr>
          </a:p>
        </p:txBody>
      </p:sp>
      <p:pic>
        <p:nvPicPr>
          <p:cNvPr id="2050" name="Picture 2" descr="http://i.guim.co.uk/static/w-620/h--/q-95/sys-images/Guardian/Pix/pictures/2015/6/19/1434716275914/Environmental-activists-c-00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62" y="1243616"/>
            <a:ext cx="8200622" cy="450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4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1"/>
            <a:ext cx="4860032" cy="5143499"/>
          </a:xfrm>
          <a:prstGeom prst="rect">
            <a:avLst/>
          </a:prstGeom>
        </p:spPr>
      </p:pic>
      <p:pic>
        <p:nvPicPr>
          <p:cNvPr id="5" name="Segnaposto contenut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2276872"/>
            <a:ext cx="4256374" cy="2973554"/>
          </a:xfrm>
          <a:prstGeom prst="rect">
            <a:avLst/>
          </a:prstGeom>
        </p:spPr>
      </p:pic>
    </p:spTree>
    <p:extLst>
      <p:ext uri="{BB962C8B-B14F-4D97-AF65-F5344CB8AC3E}">
        <p14:creationId xmlns:p14="http://schemas.microsoft.com/office/powerpoint/2010/main" val="184678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p:txBody>
          <a:bodyPr/>
          <a:lstStyle/>
          <a:p>
            <a:endParaRPr lang="en-US"/>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57250"/>
            <a:ext cx="9144000" cy="5143500"/>
          </a:xfrm>
        </p:spPr>
      </p:pic>
    </p:spTree>
    <p:extLst>
      <p:ext uri="{BB962C8B-B14F-4D97-AF65-F5344CB8AC3E}">
        <p14:creationId xmlns:p14="http://schemas.microsoft.com/office/powerpoint/2010/main" val="198063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MG_SchoolPresentation_TP10290551">
  <a:themeElements>
    <a:clrScheme name="Custom 1">
      <a:dk1>
        <a:sysClr val="windowText" lastClr="000000"/>
      </a:dk1>
      <a:lt1>
        <a:srgbClr val="FFC000"/>
      </a:lt1>
      <a:dk2>
        <a:srgbClr val="262626"/>
      </a:dk2>
      <a:lt2>
        <a:srgbClr val="A5A1A1"/>
      </a:lt2>
      <a:accent1>
        <a:srgbClr val="92D050"/>
      </a:accent1>
      <a:accent2>
        <a:srgbClr val="FFE084"/>
      </a:accent2>
      <a:accent3>
        <a:srgbClr val="B89A9A"/>
      </a:accent3>
      <a:accent4>
        <a:srgbClr val="DE6B5C"/>
      </a:accent4>
      <a:accent5>
        <a:srgbClr val="8B7B57"/>
      </a:accent5>
      <a:accent6>
        <a:srgbClr val="D34817"/>
      </a:accent6>
      <a:hlink>
        <a:srgbClr val="0070C0"/>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8C228A5-8434-43BE-820E-935F061506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Scolastica</Template>
  <TotalTime>0</TotalTime>
  <Words>716</Words>
  <Application>Microsoft Office PowerPoint</Application>
  <PresentationFormat>On-screen Show (4:3)</PresentationFormat>
  <Paragraphs>202</Paragraphs>
  <Slides>72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72</vt:i4>
      </vt:variant>
    </vt:vector>
  </HeadingPairs>
  <TitlesOfParts>
    <vt:vector size="81" baseType="lpstr">
      <vt:lpstr>Arial Unicode MS</vt:lpstr>
      <vt:lpstr>Arial</vt:lpstr>
      <vt:lpstr>Calibri</vt:lpstr>
      <vt:lpstr>Times New Roman</vt:lpstr>
      <vt:lpstr>Trebuchet MS</vt:lpstr>
      <vt:lpstr>Wingdings</vt:lpstr>
      <vt:lpstr>Wingdings 2</vt:lpstr>
      <vt:lpstr>Wingdings 3</vt:lpstr>
      <vt:lpstr>PMG_SchoolPresentation_TP10290551</vt:lpstr>
      <vt:lpstr>   LAUDATO SI’:  AN INTEGRAL VISION for ACTION   Joshtrom Isaac Kureethdam SDB Coordinator of the «Ecology &amp; Creation» Sector Vatican Dicastery for Promoting Integral Human Development</vt:lpstr>
      <vt:lpstr> … the most important  environmental text of the 21st century   (Dale Jamieson)</vt:lpstr>
      <vt:lpstr>PowerPoint Presentation</vt:lpstr>
      <vt:lpstr> 1.  Earth as ‘common home’  rather than just ‘environment’</vt:lpstr>
      <vt:lpstr> The encyclical of Pope Francis  Laudato si’ significantly carries the sub-title:  “on care for our common home”.   In talking about Earth  as our common home,  Pope Francis ushers in  a major paradigm shift.   It is  the crisis of our very common home!</vt:lpstr>
      <vt:lpstr>PowerPoint Presentation</vt:lpstr>
      <vt:lpstr>PowerPoint Presentation</vt:lpstr>
      <vt:lpstr>PowerPoint Presentation</vt:lpstr>
      <vt:lpstr>PowerPoint Presentation</vt:lpstr>
      <vt:lpstr>PowerPoint Presentation</vt:lpstr>
      <vt:lpstr>Fran</vt:lpstr>
      <vt:lpstr>PowerPoint Presentation</vt:lpstr>
      <vt:lpstr>2.  A comprehensive understanding  of the ‘crisis of our common home’ THE CRY OF THE EARTH  </vt:lpstr>
      <vt:lpstr> In Laudato Si’ Pope Francis offers a masterly synthesis of the manifold manifestations of the contemporary ecological crisis, the crisis of our very home: pollution and waste, climate change, depletion of natural resources, especially water, and biodiversity loss.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3.  Attentive to the  CRY OF THE POOR (LS, 49)</vt:lpstr>
      <vt:lpstr>PowerPoint Presentation</vt:lpstr>
      <vt:lpstr>PowerPoint Presentation</vt:lpstr>
      <vt:lpstr>PowerPoint Presentation</vt:lpstr>
      <vt:lpstr>PowerPoint Presentation</vt:lpstr>
      <vt:lpstr>PowerPoint Presentation</vt:lpstr>
      <vt:lpstr>The richest 10% of humanity (c. 630 million people) accounted for 52% of the cumulative emissions …    [the richest 1% alone was responsible for 15%]  The 40% of humanity in the global middle class  (c. 2.5 billion people)  accounted for 41% of the cumulative emissions.  The poorest 50% (c. 3.1 billion people)  were responsible for just 7% of cumulative emissions.  (OXFAM, Confronting Carbon Inequality,  21 September 2020) </vt:lpstr>
      <vt:lpstr>PowerPoint Presentation</vt:lpstr>
      <vt:lpstr>According to Pope Francis:   “Today, however, we have to realize that a true ecological approach always  becomes a so­cial approach;  it must integrate questions of jus­tice in debates on the environment,  so as to hear both the cry of the earth and the cry of the poor”.   (Laudato Si’, 49  – italics as in the original)</vt:lpstr>
      <vt:lpstr>The Pope decries the fact that on the global arena “there is little in the way of clear awareness of problems which especially affect the excluded”. (49)  The poor are conveniently forgotten or ignored at the High Table of world affairs.   Yet, as the Pope points out,  “they are the majority of the planet’s population, billions of people”. (49)</vt:lpstr>
      <vt:lpstr>PowerPoint Presentation</vt:lpstr>
      <vt:lpstr>  4.  The ‘Gospel’ of Creation …</vt:lpstr>
      <vt:lpstr> … faith convictions  can offer Christians,  and some other believers as well,  ample motivation to care for nature  and for the most vulnerable  of their brothers and sisters.   (Laudato Si’, 64)</vt:lpstr>
      <vt:lpstr> Creation is God’s first  and primordial revelation.   According to Pope Francis, “God has written a precious book, ‘whose letters are the multitude of created things present in the universe’.” (85)   Creation is, indeed,  the very first epiphany of God. </vt:lpstr>
      <vt:lpstr>Caring for our common home is our original vocation   The stewardship of the earthly garden is the first and primary task entrusted to Adam - the first human being, as we read in the creation narratives in Genesis.   It is the very first commandment given to humanity, our original “job description”!.</vt:lpstr>
      <vt:lpstr>PowerPoint Presentation</vt:lpstr>
      <vt:lpstr> We need to remember  that at the deepest level  the ecological crisis  is a profoundly  spiritual and religious crisis …  “The violence present in our hearts,  wounded by sin, is also reflected  in the symptoms of sickness evident in the soil,  in the water, in the air and in all forms of life”   (Laudato Si’,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context of the ecological crisis, ensuring the habitability of our common planetary home becomes  the most important of all common goods,  as it is a necessary precondition  for the fulfilment of the rest.  Here politics whose primary vocation is  to serve the common good  has an important and indispensable  role to play. </vt:lpstr>
      <vt:lpstr>A politics  concerned with immediate re­sults,  supported by consumerist sectors  of the population, is driven to produce  short-term growth.  …  The myopia of power politics delays  the inclu­sion of a far-sighted environmental agenda with­in the overall agenda of governments.  (LS, 178)</vt:lpstr>
      <vt:lpstr>            Rediscover  ECO-NOMIA as “managing/caring for our common home”  (oikos + nomos)</vt:lpstr>
      <vt:lpstr>PowerPoint Presentation</vt:lpstr>
      <vt:lpstr>True oikonomia reflects the the ‘eucharistic’ vocation of human communities, namely to ‘share’ the gifts of creation with all the members of our common household in a spirit of communion (koinonia), like the one bread broken and shared at the table of the Lord.   The earth is indeed humankind’s common table laid by God for all. Around that table we gather, in a spirit of conviviality, not in competitive scramble but in joyful fellowship,  nurturing and sheltering one another.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Caring for our common home is our original vocation   The stewardship of the earthly garden is the first and primary task entrusted to Adam - the first human being, as we read in the creation narratives in Genesis.   It is the very first commandment given to humanity.</vt:lpstr>
      <vt:lpstr> LAUDATO SI’ ACTION PLATFORM Laudato Si’ Multi-Year Roll-Out Plan   TO MAKE COMMUNITIES  AROUND THE WORLD  TOTALLY SUSTAINABLE  IN THE SPIRIT OF  THE INTEGRAL ECOLOGY  OF LAUDATO SI’   </vt:lpstr>
      <vt:lpstr>  ECOLOGICAL CONVERSION  IN ACTION …  (A 7-year Journey)  1.  Families 2.  Communities  (Parishes, Dioceses, Basic Ecological Communities) 3.  Educational Institutions  (Schools, Universities, et al.) 4. Hospitals and Health Care Centres   5.  Businesses/Farms 6.  Organizations  (NGOs, Foundations, Communication Centres, et al.) 7.  Religious Orders  </vt:lpstr>
      <vt:lpstr>  7  “LAUDATO SI’ GOALS  (LSGs)  in the spirit of integral ecology  </vt:lpstr>
      <vt:lpstr>  7  “LAUDATO SI’ GOALS  (LSGs)  in the spirit of integral ecology  </vt:lpstr>
      <vt:lpstr>* Implementing the LS Action Platform    We intend to begin in early 2021, by inviting a certain number of the above institutions to begin their 7-year journey of integral ecology in the spirit of Laudato Si’.  The following year we will encourage a new group, hopefully double the number of the previous group, to begin their 7-year journey, and so on.   In this way we are planning to grow a Laudato Si’ inspired network that continues to expand and grow exponentially each year. This will continue for each of the coming years of the new decade. In this way, we hope to arrive at a “critical mass” needed for radical societal transformation invoked by Pope Francis in Laudato Si’. </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2016-02-17T10:15:40Z</dcterms:created>
  <dcterms:modified xsi:type="dcterms:W3CDTF">2022-02-04T21:08:35Z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TC102905519990</vt:lpwstr>
  </property>
</Properties>
</file>